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5"/>
  </p:notesMasterIdLst>
  <p:sldIdLst>
    <p:sldId id="256" r:id="rId2"/>
    <p:sldId id="257" r:id="rId3"/>
    <p:sldId id="258" r:id="rId4"/>
  </p:sldIdLst>
  <p:sldSz cx="9906000" cy="6858000" type="A4"/>
  <p:notesSz cx="6858000" cy="9144000"/>
  <p:defaultTextStyle>
    <a:defPPr>
      <a:defRPr lang="ja-JP"/>
    </a:defPPr>
    <a:lvl1pPr marL="0" algn="l" defTabSz="957816" rtl="0" eaLnBrk="1" latinLnBrk="0" hangingPunct="1">
      <a:defRPr kumimoji="1" sz="1900" kern="1200">
        <a:solidFill>
          <a:schemeClr val="tx1"/>
        </a:solidFill>
        <a:latin typeface="+mn-lt"/>
        <a:ea typeface="+mn-ea"/>
        <a:cs typeface="+mn-cs"/>
      </a:defRPr>
    </a:lvl1pPr>
    <a:lvl2pPr marL="478908" algn="l" defTabSz="957816" rtl="0" eaLnBrk="1" latinLnBrk="0" hangingPunct="1">
      <a:defRPr kumimoji="1" sz="1900" kern="1200">
        <a:solidFill>
          <a:schemeClr val="tx1"/>
        </a:solidFill>
        <a:latin typeface="+mn-lt"/>
        <a:ea typeface="+mn-ea"/>
        <a:cs typeface="+mn-cs"/>
      </a:defRPr>
    </a:lvl2pPr>
    <a:lvl3pPr marL="957816" algn="l" defTabSz="957816" rtl="0" eaLnBrk="1" latinLnBrk="0" hangingPunct="1">
      <a:defRPr kumimoji="1" sz="1900" kern="1200">
        <a:solidFill>
          <a:schemeClr val="tx1"/>
        </a:solidFill>
        <a:latin typeface="+mn-lt"/>
        <a:ea typeface="+mn-ea"/>
        <a:cs typeface="+mn-cs"/>
      </a:defRPr>
    </a:lvl3pPr>
    <a:lvl4pPr marL="1436724" algn="l" defTabSz="957816" rtl="0" eaLnBrk="1" latinLnBrk="0" hangingPunct="1">
      <a:defRPr kumimoji="1" sz="1900" kern="1200">
        <a:solidFill>
          <a:schemeClr val="tx1"/>
        </a:solidFill>
        <a:latin typeface="+mn-lt"/>
        <a:ea typeface="+mn-ea"/>
        <a:cs typeface="+mn-cs"/>
      </a:defRPr>
    </a:lvl4pPr>
    <a:lvl5pPr marL="1915631" algn="l" defTabSz="957816" rtl="0" eaLnBrk="1" latinLnBrk="0" hangingPunct="1">
      <a:defRPr kumimoji="1" sz="1900" kern="1200">
        <a:solidFill>
          <a:schemeClr val="tx1"/>
        </a:solidFill>
        <a:latin typeface="+mn-lt"/>
        <a:ea typeface="+mn-ea"/>
        <a:cs typeface="+mn-cs"/>
      </a:defRPr>
    </a:lvl5pPr>
    <a:lvl6pPr marL="2394539" algn="l" defTabSz="957816" rtl="0" eaLnBrk="1" latinLnBrk="0" hangingPunct="1">
      <a:defRPr kumimoji="1" sz="1900" kern="1200">
        <a:solidFill>
          <a:schemeClr val="tx1"/>
        </a:solidFill>
        <a:latin typeface="+mn-lt"/>
        <a:ea typeface="+mn-ea"/>
        <a:cs typeface="+mn-cs"/>
      </a:defRPr>
    </a:lvl6pPr>
    <a:lvl7pPr marL="2873447" algn="l" defTabSz="957816" rtl="0" eaLnBrk="1" latinLnBrk="0" hangingPunct="1">
      <a:defRPr kumimoji="1" sz="1900" kern="1200">
        <a:solidFill>
          <a:schemeClr val="tx1"/>
        </a:solidFill>
        <a:latin typeface="+mn-lt"/>
        <a:ea typeface="+mn-ea"/>
        <a:cs typeface="+mn-cs"/>
      </a:defRPr>
    </a:lvl7pPr>
    <a:lvl8pPr marL="3352355" algn="l" defTabSz="957816" rtl="0" eaLnBrk="1" latinLnBrk="0" hangingPunct="1">
      <a:defRPr kumimoji="1" sz="1900" kern="1200">
        <a:solidFill>
          <a:schemeClr val="tx1"/>
        </a:solidFill>
        <a:latin typeface="+mn-lt"/>
        <a:ea typeface="+mn-ea"/>
        <a:cs typeface="+mn-cs"/>
      </a:defRPr>
    </a:lvl8pPr>
    <a:lvl9pPr marL="3831263" algn="l" defTabSz="957816" rtl="0" eaLnBrk="1" latinLnBrk="0" hangingPunct="1">
      <a:defRPr kumimoji="1" sz="1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AFAB"/>
    <a:srgbClr val="C75D33"/>
    <a:srgbClr val="AD522D"/>
    <a:srgbClr val="391B0F"/>
    <a:srgbClr val="532715"/>
    <a:srgbClr val="FFFF97"/>
    <a:srgbClr val="960000"/>
    <a:srgbClr val="C80000"/>
    <a:srgbClr val="9966FF"/>
    <a:srgbClr val="C495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30" d="100"/>
          <a:sy n="130" d="100"/>
        </p:scale>
        <p:origin x="270" y="24"/>
      </p:cViewPr>
      <p:guideLst>
        <p:guide orient="horz" pos="2160"/>
        <p:guide pos="312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A7FD10F-F466-40D6-B2CE-90EA4C380BD4}" type="datetimeFigureOut">
              <a:rPr kumimoji="1" lang="ja-JP" altLang="en-US" smtClean="0"/>
              <a:pPr/>
              <a:t>2017/9/2</a:t>
            </a:fld>
            <a:endParaRPr kumimoji="1" lang="ja-JP" altLang="en-US"/>
          </a:p>
        </p:txBody>
      </p:sp>
      <p:sp>
        <p:nvSpPr>
          <p:cNvPr id="4" name="スライド イメージ プレースホルダ 3"/>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0553E-CFF6-479B-9C5F-4F30020B3E2F}"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6E0553E-CFF6-479B-9C5F-4F30020B3E2F}" type="slidenum">
              <a:rPr kumimoji="1" lang="ja-JP" altLang="en-US" smtClean="0"/>
              <a:pPr/>
              <a:t>2</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46E0553E-CFF6-479B-9C5F-4F30020B3E2F}" type="slidenum">
              <a:rPr kumimoji="1" lang="ja-JP" altLang="en-US" smtClean="0"/>
              <a:pPr/>
              <a:t>3</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bwMode="grayWhite">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フリーフォーム 7"/>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8"/>
          <p:cNvSpPr>
            <a:spLocks noGrp="1"/>
          </p:cNvSpPr>
          <p:nvPr>
            <p:ph type="ctrTitle"/>
          </p:nvPr>
        </p:nvSpPr>
        <p:spPr>
          <a:xfrm>
            <a:off x="464819" y="3337560"/>
            <a:ext cx="7020052"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17" name="サブタイトル 16"/>
          <p:cNvSpPr>
            <a:spLocks noGrp="1"/>
          </p:cNvSpPr>
          <p:nvPr>
            <p:ph type="subTitle" idx="1"/>
          </p:nvPr>
        </p:nvSpPr>
        <p:spPr>
          <a:xfrm>
            <a:off x="469138" y="1544812"/>
            <a:ext cx="7020052"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 サブタイトルの書式設定</a:t>
            </a:r>
            <a:endParaRPr kumimoji="0" lang="en-US"/>
          </a:p>
        </p:txBody>
      </p:sp>
      <p:sp>
        <p:nvSpPr>
          <p:cNvPr id="30" name="日付プレースホルダ 29"/>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19" name="フッター プレースホルダ 18"/>
          <p:cNvSpPr>
            <a:spLocks noGrp="1"/>
          </p:cNvSpPr>
          <p:nvPr>
            <p:ph type="ftr" sz="quarter" idx="11"/>
          </p:nvPr>
        </p:nvSpPr>
        <p:spPr/>
        <p:txBody>
          <a:bodyPr/>
          <a:lstStyle/>
          <a:p>
            <a:endParaRPr kumimoji="1" lang="ja-JP" altLang="en-US" dirty="0"/>
          </a:p>
        </p:txBody>
      </p:sp>
      <p:sp>
        <p:nvSpPr>
          <p:cNvPr id="27" name="スライド番号プレースホルダ 2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181850" y="274639"/>
            <a:ext cx="2228850" cy="5851525"/>
          </a:xfrm>
        </p:spPr>
        <p:txBody>
          <a:bodyPr vert="eaVert"/>
          <a:lstStyle/>
          <a:p>
            <a:r>
              <a:rPr kumimoji="0" lang="ja-JP" altLang="en-US" smtClean="0"/>
              <a:t>マスタ タイトルの書式設定</a:t>
            </a:r>
            <a:endParaRPr kumimoji="0" lang="en-US"/>
          </a:p>
        </p:txBody>
      </p:sp>
      <p:sp>
        <p:nvSpPr>
          <p:cNvPr id="3" name="縦書きテキスト プレースホルダ 2"/>
          <p:cNvSpPr>
            <a:spLocks noGrp="1"/>
          </p:cNvSpPr>
          <p:nvPr>
            <p:ph type="body" orient="vert" idx="1"/>
          </p:nvPr>
        </p:nvSpPr>
        <p:spPr>
          <a:xfrm>
            <a:off x="495300" y="274639"/>
            <a:ext cx="6521450" cy="5851525"/>
          </a:xfrm>
        </p:spPr>
        <p:txBody>
          <a:bodyPr vert="eaVert"/>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kumimoji="0" lang="ja-JP" altLang="en-US" smtClean="0"/>
              <a:t>マスタ タイトルの書式設定</a:t>
            </a:r>
            <a:endParaRPr kumimoji="0" lang="en-US"/>
          </a:p>
        </p:txBody>
      </p:sp>
      <p:sp>
        <p:nvSpPr>
          <p:cNvPr id="3" name="コンテンツ プレースホルダ 2"/>
          <p:cNvSpPr>
            <a:spLocks noGrp="1"/>
          </p:cNvSpPr>
          <p:nvPr>
            <p:ph idx="1"/>
          </p:nvPr>
        </p:nvSpPr>
        <p:spPr/>
        <p:txBody>
          <a:body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2">
        <a:schemeClr val="bg2"/>
      </p:bgRef>
    </p:bg>
    <p:spTree>
      <p:nvGrpSpPr>
        <p:cNvPr id="1" name=""/>
        <p:cNvGrpSpPr/>
        <p:nvPr/>
      </p:nvGrpSpPr>
      <p:grpSpPr>
        <a:xfrm>
          <a:off x="0" y="0"/>
          <a:ext cx="0" cy="0"/>
          <a:chOff x="0" y="0"/>
          <a:chExt cx="0" cy="0"/>
        </a:xfrm>
      </p:grpSpPr>
      <p:sp>
        <p:nvSpPr>
          <p:cNvPr id="7" name="フリーフォーム 6"/>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フリーフォーム 8"/>
          <p:cNvSpPr>
            <a:spLocks/>
          </p:cNvSpPr>
          <p:nvPr/>
        </p:nvSpPr>
        <p:spPr bwMode="auto">
          <a:xfrm>
            <a:off x="6614319" y="0"/>
            <a:ext cx="3291681"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タイトル 1"/>
          <p:cNvSpPr>
            <a:spLocks noGrp="1"/>
          </p:cNvSpPr>
          <p:nvPr>
            <p:ph type="title"/>
          </p:nvPr>
        </p:nvSpPr>
        <p:spPr>
          <a:xfrm>
            <a:off x="742950" y="3583838"/>
            <a:ext cx="718185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742950" y="2485800"/>
            <a:ext cx="718185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 テキストの書式設定</a:t>
            </a:r>
          </a:p>
        </p:txBody>
      </p:sp>
      <p:sp>
        <p:nvSpPr>
          <p:cNvPr id="4" name="日付プレースホルダ 3"/>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5" name="フッター プレースホルダ 4"/>
          <p:cNvSpPr>
            <a:spLocks noGrp="1"/>
          </p:cNvSpPr>
          <p:nvPr>
            <p:ph type="ftr" sz="quarter" idx="11"/>
          </p:nvPr>
        </p:nvSpPr>
        <p:spPr/>
        <p:txBody>
          <a:bodyPr/>
          <a:lstStyle/>
          <a:p>
            <a:endParaRPr kumimoji="1" lang="ja-JP" altLang="en-US" dirty="0"/>
          </a:p>
        </p:txBody>
      </p:sp>
      <p:sp>
        <p:nvSpPr>
          <p:cNvPr id="6" name="スライド番号プレースホルダ 5"/>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638"/>
            <a:ext cx="8089900" cy="1143000"/>
          </a:xfrm>
        </p:spPr>
        <p:txBody>
          <a:bodyPr/>
          <a:lstStyle/>
          <a:p>
            <a:r>
              <a:rPr kumimoji="0" lang="ja-JP" altLang="en-US" smtClean="0"/>
              <a:t>マスタ タイトルの書式設定</a:t>
            </a:r>
            <a:endParaRPr kumimoji="0" lang="en-US"/>
          </a:p>
        </p:txBody>
      </p:sp>
      <p:sp>
        <p:nvSpPr>
          <p:cNvPr id="3" name="コンテンツ プレースホルダ 2"/>
          <p:cNvSpPr>
            <a:spLocks noGrp="1"/>
          </p:cNvSpPr>
          <p:nvPr>
            <p:ph sz="half" idx="1"/>
          </p:nvPr>
        </p:nvSpPr>
        <p:spPr>
          <a:xfrm>
            <a:off x="4953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コンテンツ プレースホルダ 3"/>
          <p:cNvSpPr>
            <a:spLocks noGrp="1"/>
          </p:cNvSpPr>
          <p:nvPr>
            <p:ph sz="half" idx="2"/>
          </p:nvPr>
        </p:nvSpPr>
        <p:spPr>
          <a:xfrm>
            <a:off x="4622800" y="1600201"/>
            <a:ext cx="39624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3050"/>
            <a:ext cx="8915400" cy="1143000"/>
          </a:xfrm>
        </p:spPr>
        <p:txBody>
          <a:bodyPr anchor="ctr"/>
          <a:lstStyle>
            <a:lvl1pPr>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1"/>
          </p:nvPr>
        </p:nvSpPr>
        <p:spPr>
          <a:xfrm>
            <a:off x="495300" y="5486400"/>
            <a:ext cx="437687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4" name="テキスト プレースホルダ 3"/>
          <p:cNvSpPr>
            <a:spLocks noGrp="1"/>
          </p:cNvSpPr>
          <p:nvPr>
            <p:ph type="body" sz="half" idx="3"/>
          </p:nvPr>
        </p:nvSpPr>
        <p:spPr>
          <a:xfrm>
            <a:off x="5032111" y="5486400"/>
            <a:ext cx="4378590"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 テキストの書式設定</a:t>
            </a:r>
          </a:p>
        </p:txBody>
      </p:sp>
      <p:sp>
        <p:nvSpPr>
          <p:cNvPr id="5" name="コンテンツ プレースホルダ 4"/>
          <p:cNvSpPr>
            <a:spLocks noGrp="1"/>
          </p:cNvSpPr>
          <p:nvPr>
            <p:ph sz="quarter" idx="2"/>
          </p:nvPr>
        </p:nvSpPr>
        <p:spPr>
          <a:xfrm>
            <a:off x="495300" y="1516912"/>
            <a:ext cx="437687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6" name="コンテンツ プレースホルダ 5"/>
          <p:cNvSpPr>
            <a:spLocks noGrp="1"/>
          </p:cNvSpPr>
          <p:nvPr>
            <p:ph sz="quarter" idx="4"/>
          </p:nvPr>
        </p:nvSpPr>
        <p:spPr>
          <a:xfrm>
            <a:off x="5032111" y="1516912"/>
            <a:ext cx="4378590"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8" name="フッター プレースホルダ 7"/>
          <p:cNvSpPr>
            <a:spLocks noGrp="1"/>
          </p:cNvSpPr>
          <p:nvPr>
            <p:ph type="ftr" sz="quarter" idx="11"/>
          </p:nvPr>
        </p:nvSpPr>
        <p:spPr/>
        <p:txBody>
          <a:bodyPr/>
          <a:lstStyle/>
          <a:p>
            <a:endParaRPr kumimoji="1" lang="ja-JP" altLang="en-US" dirty="0"/>
          </a:p>
        </p:txBody>
      </p:sp>
      <p:sp>
        <p:nvSpPr>
          <p:cNvPr id="9" name="スライド番号プレースホルダ 8"/>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274320"/>
            <a:ext cx="8093202" cy="1143000"/>
          </a:xfrm>
        </p:spPr>
        <p:txBody>
          <a:bodyPr anchor="ctr"/>
          <a:lstStyle>
            <a:lvl1pPr algn="l">
              <a:defRPr sz="4600"/>
            </a:lvl1pPr>
          </a:lstStyle>
          <a:p>
            <a:r>
              <a:rPr kumimoji="0" lang="ja-JP" altLang="en-US" smtClean="0"/>
              <a:t>マスタ タイトルの書式設定</a:t>
            </a:r>
            <a:endParaRPr kumimoji="0" lang="en-US"/>
          </a:p>
        </p:txBody>
      </p:sp>
      <p:sp>
        <p:nvSpPr>
          <p:cNvPr id="7" name="日付プレースホルダ 6"/>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8" name="スライド番号プレースホルダ 7"/>
          <p:cNvSpPr>
            <a:spLocks noGrp="1"/>
          </p:cNvSpPr>
          <p:nvPr>
            <p:ph type="sldNum" sz="quarter" idx="11"/>
          </p:nvPr>
        </p:nvSpPr>
        <p:spPr/>
        <p:txBody>
          <a:bodyPr/>
          <a:lstStyle/>
          <a:p>
            <a:fld id="{D7526782-EBBA-4ACF-87F8-D1855FE8F477}" type="slidenum">
              <a:rPr kumimoji="1" lang="ja-JP" altLang="en-US" smtClean="0"/>
              <a:pPr/>
              <a:t>&lt;#&gt;</a:t>
            </a:fld>
            <a:endParaRPr kumimoji="1" lang="ja-JP" altLang="en-US" dirty="0"/>
          </a:p>
        </p:txBody>
      </p:sp>
      <p:sp>
        <p:nvSpPr>
          <p:cNvPr id="9" name="フッター プレースホルダ 8"/>
          <p:cNvSpPr>
            <a:spLocks noGrp="1"/>
          </p:cNvSpPr>
          <p:nvPr>
            <p:ph type="ftr" sz="quarter" idx="12"/>
          </p:nvPr>
        </p:nvSpPr>
        <p:spPr/>
        <p:txBody>
          <a:bodyPr/>
          <a:lstStyle/>
          <a:p>
            <a:endParaRPr kumimoji="1" lang="ja-JP"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3" name="フッター プレースホルダ 2"/>
          <p:cNvSpPr>
            <a:spLocks noGrp="1"/>
          </p:cNvSpPr>
          <p:nvPr>
            <p:ph type="ftr" sz="quarter" idx="11"/>
          </p:nvPr>
        </p:nvSpPr>
        <p:spPr/>
        <p:txBody>
          <a:bodyPr/>
          <a:lstStyle/>
          <a:p>
            <a:endParaRPr kumimoji="1" lang="ja-JP" altLang="en-US" dirty="0"/>
          </a:p>
        </p:txBody>
      </p:sp>
      <p:sp>
        <p:nvSpPr>
          <p:cNvPr id="4" name="スライド番号プレースホルダ 3"/>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95300" y="1185528"/>
            <a:ext cx="3467100" cy="730250"/>
          </a:xfrm>
        </p:spPr>
        <p:txBody>
          <a:bodyPr tIns="0" bIns="0" anchor="t"/>
          <a:lstStyle>
            <a:lvl1pPr algn="l">
              <a:buNone/>
              <a:defRPr sz="1800" b="1">
                <a:solidFill>
                  <a:schemeClr val="accent1"/>
                </a:solidFill>
              </a:defRPr>
            </a:lvl1pPr>
          </a:lstStyle>
          <a:p>
            <a:r>
              <a:rPr kumimoji="0" lang="ja-JP" altLang="en-US" smtClean="0"/>
              <a:t>マスタ タイトルの書式設定</a:t>
            </a:r>
            <a:endParaRPr kumimoji="0" lang="en-US"/>
          </a:p>
        </p:txBody>
      </p:sp>
      <p:sp>
        <p:nvSpPr>
          <p:cNvPr id="3" name="テキスト プレースホルダ 2"/>
          <p:cNvSpPr>
            <a:spLocks noGrp="1"/>
          </p:cNvSpPr>
          <p:nvPr>
            <p:ph type="body" idx="2"/>
          </p:nvPr>
        </p:nvSpPr>
        <p:spPr>
          <a:xfrm>
            <a:off x="495300" y="214424"/>
            <a:ext cx="29718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 テキストの書式設定</a:t>
            </a:r>
          </a:p>
        </p:txBody>
      </p:sp>
      <p:sp>
        <p:nvSpPr>
          <p:cNvPr id="4" name="コンテンツ プレースホルダ 3"/>
          <p:cNvSpPr>
            <a:spLocks noGrp="1"/>
          </p:cNvSpPr>
          <p:nvPr>
            <p:ph sz="half" idx="1"/>
          </p:nvPr>
        </p:nvSpPr>
        <p:spPr>
          <a:xfrm>
            <a:off x="495300" y="1981200"/>
            <a:ext cx="767715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ja-JP" altLang="en-US" smtClean="0"/>
              <a:t>マスタ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5" name="日付プレースホルダ 4"/>
          <p:cNvSpPr>
            <a:spLocks noGrp="1"/>
          </p:cNvSpPr>
          <p:nvPr>
            <p:ph type="dt" sz="half" idx="10"/>
          </p:nvPr>
        </p:nvSpPr>
        <p:spPr/>
        <p:txBody>
          <a:bodyPr/>
          <a:lstStyle/>
          <a:p>
            <a:fld id="{D1DF9CD9-2233-49A5-8B93-8C2D35DE996A}" type="datetimeFigureOut">
              <a:rPr kumimoji="1" lang="ja-JP" altLang="en-US" smtClean="0"/>
              <a:pPr/>
              <a:t>2017/9/2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a:xfrm>
            <a:off x="8836152" y="6422065"/>
            <a:ext cx="825500" cy="365125"/>
          </a:xfrm>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019793" y="1705709"/>
            <a:ext cx="3308357" cy="1253808"/>
          </a:xfrm>
        </p:spPr>
        <p:txBody>
          <a:bodyPr anchor="b"/>
          <a:lstStyle>
            <a:lvl1pPr algn="l">
              <a:buNone/>
              <a:defRPr sz="2200" b="1">
                <a:solidFill>
                  <a:schemeClr val="accent1"/>
                </a:solidFill>
              </a:defRPr>
            </a:lvl1pPr>
          </a:lstStyle>
          <a:p>
            <a:r>
              <a:rPr kumimoji="0" lang="ja-JP" altLang="en-US" smtClean="0"/>
              <a:t>マスタ タイトルの書式設定</a:t>
            </a:r>
            <a:endParaRPr kumimoji="0" lang="en-US"/>
          </a:p>
        </p:txBody>
      </p:sp>
      <p:sp>
        <p:nvSpPr>
          <p:cNvPr id="3" name="図プレースホルダ 2"/>
          <p:cNvSpPr>
            <a:spLocks noGrp="1"/>
          </p:cNvSpPr>
          <p:nvPr>
            <p:ph type="pic" idx="1"/>
          </p:nvPr>
        </p:nvSpPr>
        <p:spPr>
          <a:xfrm>
            <a:off x="1154430" y="1019907"/>
            <a:ext cx="44577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ja-JP" altLang="en-US" smtClean="0"/>
              <a:t>アイコンをクリックして図を追加</a:t>
            </a:r>
            <a:endParaRPr kumimoji="0" lang="en-US" dirty="0"/>
          </a:p>
        </p:txBody>
      </p:sp>
      <p:sp>
        <p:nvSpPr>
          <p:cNvPr id="4" name="テキスト プレースホルダ 3"/>
          <p:cNvSpPr>
            <a:spLocks noGrp="1"/>
          </p:cNvSpPr>
          <p:nvPr>
            <p:ph type="body" sz="half" idx="2"/>
          </p:nvPr>
        </p:nvSpPr>
        <p:spPr>
          <a:xfrm>
            <a:off x="6019795" y="2998765"/>
            <a:ext cx="3308355"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ja-JP" altLang="en-US" smtClean="0"/>
              <a:t>マスタ テキストの書式設定</a:t>
            </a:r>
          </a:p>
        </p:txBody>
      </p:sp>
      <p:sp>
        <p:nvSpPr>
          <p:cNvPr id="5" name="日付プレースホルダ 4"/>
          <p:cNvSpPr>
            <a:spLocks noGrp="1"/>
          </p:cNvSpPr>
          <p:nvPr>
            <p:ph type="dt" sz="half" idx="10"/>
          </p:nvPr>
        </p:nvSpPr>
        <p:spPr>
          <a:xfrm>
            <a:off x="495300" y="6422065"/>
            <a:ext cx="2311400" cy="365125"/>
          </a:xfrm>
        </p:spPr>
        <p:txBody>
          <a:bodyPr/>
          <a:lstStyle/>
          <a:p>
            <a:fld id="{D1DF9CD9-2233-49A5-8B93-8C2D35DE996A}" type="datetimeFigureOut">
              <a:rPr kumimoji="1" lang="ja-JP" altLang="en-US" smtClean="0"/>
              <a:pPr/>
              <a:t>2017/9/2</a:t>
            </a:fld>
            <a:endParaRPr kumimoji="1" lang="ja-JP" altLang="en-US" dirty="0"/>
          </a:p>
        </p:txBody>
      </p:sp>
      <p:sp>
        <p:nvSpPr>
          <p:cNvPr id="6" name="フッター プレースホルダ 5"/>
          <p:cNvSpPr>
            <a:spLocks noGrp="1"/>
          </p:cNvSpPr>
          <p:nvPr>
            <p:ph type="ftr" sz="quarter" idx="11"/>
          </p:nvPr>
        </p:nvSpPr>
        <p:spPr/>
        <p:txBody>
          <a:bodyPr/>
          <a:lstStyle/>
          <a:p>
            <a:endParaRPr kumimoji="1" lang="ja-JP" altLang="en-US" dirty="0"/>
          </a:p>
        </p:txBody>
      </p:sp>
      <p:sp>
        <p:nvSpPr>
          <p:cNvPr id="7" name="スライド番号プレースホルダ 6"/>
          <p:cNvSpPr>
            <a:spLocks noGrp="1"/>
          </p:cNvSpPr>
          <p:nvPr>
            <p:ph type="sldNum" sz="quarter" idx="12"/>
          </p:nvPr>
        </p:nvSpPr>
        <p:spPr/>
        <p:txBody>
          <a:bodyPr/>
          <a:lstStyle/>
          <a:p>
            <a:fld id="{D7526782-EBBA-4ACF-87F8-D1855FE8F477}" type="slidenum">
              <a:rPr kumimoji="1" lang="ja-JP" altLang="en-US" smtClean="0"/>
              <a:pPr/>
              <a:t>&lt;#&gt;</a:t>
            </a:fld>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フリーフォーム 11"/>
          <p:cNvSpPr>
            <a:spLocks/>
          </p:cNvSpPr>
          <p:nvPr/>
        </p:nvSpPr>
        <p:spPr bwMode="auto">
          <a:xfrm>
            <a:off x="0" y="4752126"/>
            <a:ext cx="9906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フリーフォーム 15"/>
          <p:cNvSpPr>
            <a:spLocks/>
          </p:cNvSpPr>
          <p:nvPr/>
        </p:nvSpPr>
        <p:spPr bwMode="auto">
          <a:xfrm>
            <a:off x="7924800" y="0"/>
            <a:ext cx="19812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タイトル プレースホルダ 8"/>
          <p:cNvSpPr>
            <a:spLocks noGrp="1"/>
          </p:cNvSpPr>
          <p:nvPr>
            <p:ph type="title"/>
          </p:nvPr>
        </p:nvSpPr>
        <p:spPr>
          <a:xfrm>
            <a:off x="495300" y="274638"/>
            <a:ext cx="8089900" cy="1143000"/>
          </a:xfrm>
          <a:prstGeom prst="rect">
            <a:avLst/>
          </a:prstGeom>
        </p:spPr>
        <p:txBody>
          <a:bodyPr vert="horz" lIns="45720" rIns="45720" anchor="ctr">
            <a:normAutofit/>
          </a:bodyPr>
          <a:lstStyle/>
          <a:p>
            <a:r>
              <a:rPr kumimoji="0" lang="ja-JP" altLang="en-US" smtClean="0"/>
              <a:t>マスタ タイトルの書式設定</a:t>
            </a:r>
            <a:endParaRPr kumimoji="0" lang="en-US"/>
          </a:p>
        </p:txBody>
      </p:sp>
      <p:sp>
        <p:nvSpPr>
          <p:cNvPr id="30" name="テキスト プレースホルダ 29"/>
          <p:cNvSpPr>
            <a:spLocks noGrp="1"/>
          </p:cNvSpPr>
          <p:nvPr>
            <p:ph type="body" idx="1"/>
          </p:nvPr>
        </p:nvSpPr>
        <p:spPr>
          <a:xfrm>
            <a:off x="495300" y="1600201"/>
            <a:ext cx="8089900" cy="4525963"/>
          </a:xfrm>
          <a:prstGeom prst="rect">
            <a:avLst/>
          </a:prstGeom>
        </p:spPr>
        <p:txBody>
          <a:bodyPr vert="horz">
            <a:normAutofit/>
          </a:bodyPr>
          <a:lstStyle/>
          <a:p>
            <a:pPr lvl="0" eaLnBrk="1" latinLnBrk="0" hangingPunct="1"/>
            <a:r>
              <a:rPr kumimoji="0" lang="ja-JP" altLang="en-US" smtClean="0"/>
              <a:t>マスタ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0" name="日付プレースホルダ 9"/>
          <p:cNvSpPr>
            <a:spLocks noGrp="1"/>
          </p:cNvSpPr>
          <p:nvPr>
            <p:ph type="dt" sz="half" idx="2"/>
          </p:nvPr>
        </p:nvSpPr>
        <p:spPr>
          <a:xfrm>
            <a:off x="495300" y="6422065"/>
            <a:ext cx="23114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D1DF9CD9-2233-49A5-8B93-8C2D35DE996A}" type="datetimeFigureOut">
              <a:rPr kumimoji="1" lang="ja-JP" altLang="en-US" smtClean="0"/>
              <a:pPr/>
              <a:t>2017/9/2</a:t>
            </a:fld>
            <a:endParaRPr kumimoji="1" lang="ja-JP" altLang="en-US" dirty="0"/>
          </a:p>
        </p:txBody>
      </p:sp>
      <p:sp>
        <p:nvSpPr>
          <p:cNvPr id="22" name="フッター プレースホルダ 21"/>
          <p:cNvSpPr>
            <a:spLocks noGrp="1"/>
          </p:cNvSpPr>
          <p:nvPr>
            <p:ph type="ftr" sz="quarter" idx="3"/>
          </p:nvPr>
        </p:nvSpPr>
        <p:spPr>
          <a:xfrm>
            <a:off x="3384550" y="6422065"/>
            <a:ext cx="31369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kumimoji="1" lang="ja-JP" altLang="en-US" dirty="0"/>
          </a:p>
        </p:txBody>
      </p:sp>
      <p:sp>
        <p:nvSpPr>
          <p:cNvPr id="18" name="スライド番号プレースホルダ 17"/>
          <p:cNvSpPr>
            <a:spLocks noGrp="1"/>
          </p:cNvSpPr>
          <p:nvPr>
            <p:ph type="sldNum" sz="quarter" idx="4"/>
          </p:nvPr>
        </p:nvSpPr>
        <p:spPr>
          <a:xfrm>
            <a:off x="8832850" y="6422065"/>
            <a:ext cx="8255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D7526782-EBBA-4ACF-87F8-D1855FE8F477}" type="slidenum">
              <a:rPr kumimoji="1" lang="ja-JP" altLang="en-US" smtClean="0"/>
              <a:pPr/>
              <a:t>&lt;#&gt;</a:t>
            </a:fld>
            <a:endParaRPr kumimoji="1" lang="ja-JP" altLang="en-US" dirty="0"/>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1"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1"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1"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1"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1"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1"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1"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1"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1" sz="16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DCIM\100CASIO\CIMG3936.JPG"/>
          <p:cNvPicPr>
            <a:picLocks noChangeAspect="1" noChangeArrowheads="1"/>
          </p:cNvPicPr>
          <p:nvPr/>
        </p:nvPicPr>
        <p:blipFill>
          <a:blip r:embed="rId2" cstate="print">
            <a:lum bright="10000"/>
          </a:blip>
          <a:srcRect l="1704" t="21530" r="5719" b="21674"/>
          <a:stretch>
            <a:fillRect/>
          </a:stretch>
        </p:blipFill>
        <p:spPr bwMode="auto">
          <a:xfrm>
            <a:off x="166654" y="1643050"/>
            <a:ext cx="3881430" cy="1785950"/>
          </a:xfrm>
          <a:prstGeom prst="rect">
            <a:avLst/>
          </a:prstGeom>
          <a:noFill/>
        </p:spPr>
      </p:pic>
      <p:sp>
        <p:nvSpPr>
          <p:cNvPr id="2" name="タイトル 1"/>
          <p:cNvSpPr>
            <a:spLocks noGrp="1"/>
          </p:cNvSpPr>
          <p:nvPr>
            <p:ph type="ctrTitle"/>
          </p:nvPr>
        </p:nvSpPr>
        <p:spPr>
          <a:xfrm>
            <a:off x="166654" y="142852"/>
            <a:ext cx="3286147" cy="561299"/>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WRO2017-</a:t>
            </a: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エキスパート部門</a:t>
            </a:r>
            <a: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
            </a:r>
            <a:br>
              <a:rPr lang="en-US" altLang="ja-JP"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br>
            <a:r>
              <a:rPr lang="ja-JP" altLang="en-US" sz="1800" cap="none"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愛知県立愛知工業高校</a:t>
            </a:r>
          </a:p>
        </p:txBody>
      </p:sp>
      <p:sp>
        <p:nvSpPr>
          <p:cNvPr id="3" name="サブタイトル 2"/>
          <p:cNvSpPr>
            <a:spLocks noGrp="1"/>
          </p:cNvSpPr>
          <p:nvPr>
            <p:ph type="subTitle" idx="1"/>
          </p:nvPr>
        </p:nvSpPr>
        <p:spPr>
          <a:xfrm>
            <a:off x="238092" y="1071546"/>
            <a:ext cx="3857652" cy="5143536"/>
          </a:xfrm>
        </p:spPr>
        <p:txBody>
          <a:bodyPr>
            <a:normAutofit/>
          </a:bodyPr>
          <a:lstStyle/>
          <a:p>
            <a:pPr algn="l"/>
            <a:r>
              <a:rPr lang="ja-JP" altLang="en-US" sz="2400" dirty="0">
                <a:solidFill>
                  <a:schemeClr val="tx1"/>
                </a:solidFill>
              </a:rPr>
              <a:t>メンバー</a:t>
            </a:r>
            <a:r>
              <a:rPr lang="ja-JP" altLang="en-US" sz="2400" dirty="0" smtClean="0">
                <a:solidFill>
                  <a:schemeClr val="tx1"/>
                </a:solidFill>
              </a:rPr>
              <a:t>紹介</a:t>
            </a:r>
            <a:endParaRPr lang="en-US" altLang="ja-JP" sz="2400" dirty="0" smtClean="0">
              <a:solidFill>
                <a:schemeClr val="tx1"/>
              </a:solidFill>
            </a:endParaRPr>
          </a:p>
          <a:p>
            <a:pPr algn="l"/>
            <a:endParaRPr lang="en-US" altLang="ja-JP" sz="2100" dirty="0" smtClean="0">
              <a:solidFill>
                <a:schemeClr val="tx1"/>
              </a:solidFill>
            </a:endParaRPr>
          </a:p>
          <a:p>
            <a:endParaRPr lang="en-US" altLang="ja-JP" sz="2100" dirty="0" smtClean="0">
              <a:solidFill>
                <a:schemeClr val="tx1"/>
              </a:solidFill>
            </a:endParaRPr>
          </a:p>
          <a:p>
            <a:endParaRPr lang="en-US" altLang="ja-JP" sz="2100" dirty="0" smtClean="0"/>
          </a:p>
          <a:p>
            <a:endParaRPr lang="en-US" altLang="ja-JP" sz="2100" dirty="0" smtClean="0">
              <a:solidFill>
                <a:schemeClr val="tx1"/>
              </a:solidFill>
            </a:endParaRPr>
          </a:p>
          <a:p>
            <a:pPr algn="ctr"/>
            <a:endParaRPr lang="en-US" altLang="ja-JP" sz="1500" dirty="0" smtClean="0">
              <a:solidFill>
                <a:schemeClr val="tx1"/>
              </a:solidFill>
            </a:endParaRPr>
          </a:p>
          <a:p>
            <a:pPr algn="l">
              <a:lnSpc>
                <a:spcPts val="2245"/>
              </a:lnSpc>
            </a:pPr>
            <a:r>
              <a:rPr lang="ja-JP" altLang="en-US" sz="1600" dirty="0" smtClean="0"/>
              <a:t>後藤　建太</a:t>
            </a:r>
            <a:r>
              <a:rPr lang="ja-JP" altLang="en-US" sz="1500" dirty="0" smtClean="0"/>
              <a:t>　　前田　恭輝　　長江　佑磨</a:t>
            </a:r>
            <a:endParaRPr lang="en-US" altLang="ja-JP" sz="1500" dirty="0" smtClean="0"/>
          </a:p>
          <a:p>
            <a:pPr algn="l">
              <a:lnSpc>
                <a:spcPts val="2245"/>
              </a:lnSpc>
            </a:pPr>
            <a:endParaRPr lang="en-US" altLang="ja-JP" sz="1500" dirty="0" smtClean="0">
              <a:solidFill>
                <a:schemeClr val="tx1"/>
              </a:solidFill>
            </a:endParaRPr>
          </a:p>
          <a:p>
            <a:pPr algn="l">
              <a:lnSpc>
                <a:spcPts val="2000"/>
              </a:lnSpc>
            </a:pPr>
            <a:r>
              <a:rPr lang="ja-JP" altLang="en-US" sz="1500" dirty="0" smtClean="0">
                <a:solidFill>
                  <a:schemeClr val="tx1"/>
                </a:solidFill>
              </a:rPr>
              <a:t>この</a:t>
            </a:r>
            <a:r>
              <a:rPr lang="ja-JP" altLang="en-US" sz="1500" dirty="0">
                <a:solidFill>
                  <a:schemeClr val="tx1"/>
                </a:solidFill>
              </a:rPr>
              <a:t>大会のために</a:t>
            </a:r>
            <a:r>
              <a:rPr lang="ja-JP" altLang="en-US" sz="1500" dirty="0" smtClean="0">
                <a:solidFill>
                  <a:schemeClr val="tx1"/>
                </a:solidFill>
              </a:rPr>
              <a:t>作られたチームで、</a:t>
            </a:r>
            <a:r>
              <a:rPr lang="ja-JP" altLang="en-US" sz="1500" dirty="0">
                <a:solidFill>
                  <a:schemeClr val="tx1"/>
                </a:solidFill>
              </a:rPr>
              <a:t>持ち前の明るさやチームワークを生かし地区大会では優勝を果たす。</a:t>
            </a:r>
            <a:endParaRPr lang="en-US" altLang="ja-JP" sz="1500" dirty="0">
              <a:solidFill>
                <a:schemeClr val="tx1"/>
              </a:solidFill>
            </a:endParaRPr>
          </a:p>
          <a:p>
            <a:pPr algn="l">
              <a:lnSpc>
                <a:spcPts val="2000"/>
              </a:lnSpc>
            </a:pPr>
            <a:r>
              <a:rPr lang="ja-JP" altLang="en-US" sz="1500" dirty="0" smtClean="0">
                <a:solidFill>
                  <a:schemeClr val="tx1"/>
                </a:solidFill>
              </a:rPr>
              <a:t>メンバーはみんな仲が良く、活動中は和気藹々としていた。しかし、一度スイッチが入るとまるで別人のように真剣に取り組みだし、協力して問題の解決へ向かう。</a:t>
            </a:r>
            <a:endParaRPr lang="en-US" altLang="ja-JP" sz="1500" dirty="0" smtClean="0">
              <a:solidFill>
                <a:schemeClr val="tx1"/>
              </a:solidFill>
            </a:endParaRPr>
          </a:p>
          <a:p>
            <a:pPr algn="l">
              <a:lnSpc>
                <a:spcPts val="2000"/>
              </a:lnSpc>
            </a:pPr>
            <a:r>
              <a:rPr lang="ja-JP" altLang="en-US" sz="1700" b="1" dirty="0" smtClean="0">
                <a:solidFill>
                  <a:srgbClr val="FFFF00"/>
                </a:solidFill>
              </a:rPr>
              <a:t>“愛工”クオリティで目指すは優勝！</a:t>
            </a:r>
            <a:endParaRPr lang="en-US" altLang="ja-JP" sz="1700" b="1" dirty="0">
              <a:solidFill>
                <a:srgbClr val="FFFF00"/>
              </a:solidFill>
            </a:endParaRPr>
          </a:p>
        </p:txBody>
      </p:sp>
      <p:sp>
        <p:nvSpPr>
          <p:cNvPr id="6" name="テキスト ボックス 5"/>
          <p:cNvSpPr txBox="1"/>
          <p:nvPr/>
        </p:nvSpPr>
        <p:spPr>
          <a:xfrm>
            <a:off x="4524372" y="0"/>
            <a:ext cx="5009164" cy="900081"/>
          </a:xfrm>
          <a:prstGeom prst="rect">
            <a:avLst/>
          </a:prstGeom>
          <a:noFill/>
        </p:spPr>
        <p:txBody>
          <a:bodyPr wrap="square" lIns="68415" tIns="34208" rIns="68415" bIns="34208"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r"/>
            <a:r>
              <a:rPr lang="en-US" altLang="ja-JP" sz="5400" b="1" cap="all" dirty="0" err="1" smtClean="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Merkabah</a:t>
            </a:r>
            <a:endParaRPr lang="ja-JP" altLang="en-US" sz="5400" b="1" cap="all" dirty="0">
              <a:ln/>
              <a:solidFill>
                <a:srgbClr val="FFFF00"/>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8" name="テキスト ボックス 7"/>
          <p:cNvSpPr txBox="1"/>
          <p:nvPr/>
        </p:nvSpPr>
        <p:spPr>
          <a:xfrm>
            <a:off x="4452934" y="2285992"/>
            <a:ext cx="5286412" cy="1046440"/>
          </a:xfrm>
          <a:prstGeom prst="rect">
            <a:avLst/>
          </a:prstGeom>
          <a:noFill/>
        </p:spPr>
        <p:txBody>
          <a:bodyPr wrap="square" rtlCol="0">
            <a:spAutoFit/>
          </a:bodyPr>
          <a:lstStyle/>
          <a:p>
            <a:r>
              <a:rPr lang="ja-JP" altLang="en-US" sz="2400" dirty="0" smtClean="0"/>
              <a:t>今大会への取り組み</a:t>
            </a:r>
            <a:endParaRPr lang="en-US" altLang="ja-JP" sz="2400" dirty="0" smtClean="0"/>
          </a:p>
          <a:p>
            <a:endParaRPr lang="en-US" altLang="ja-JP" dirty="0" smtClean="0"/>
          </a:p>
          <a:p>
            <a:endParaRPr kumimoji="1" lang="ja-JP" altLang="en-US" dirty="0"/>
          </a:p>
        </p:txBody>
      </p:sp>
      <p:sp>
        <p:nvSpPr>
          <p:cNvPr id="9" name="テキスト ボックス 8"/>
          <p:cNvSpPr txBox="1"/>
          <p:nvPr/>
        </p:nvSpPr>
        <p:spPr>
          <a:xfrm>
            <a:off x="4452934" y="1500174"/>
            <a:ext cx="5286412" cy="2215991"/>
          </a:xfrm>
          <a:prstGeom prst="rect">
            <a:avLst/>
          </a:prstGeom>
          <a:noFill/>
        </p:spPr>
        <p:txBody>
          <a:bodyPr wrap="square" rtlCol="0">
            <a:spAutoFit/>
          </a:bodyPr>
          <a:lstStyle/>
          <a:p>
            <a:r>
              <a:rPr lang="en-US" altLang="ja-JP" sz="2400" dirty="0" smtClean="0"/>
              <a:t>MERKABAH(</a:t>
            </a:r>
            <a:r>
              <a:rPr lang="ja-JP" altLang="en-US" sz="2400" dirty="0" smtClean="0"/>
              <a:t>メルカバー</a:t>
            </a:r>
            <a:r>
              <a:rPr lang="en-US" altLang="ja-JP" sz="2400" dirty="0" smtClean="0"/>
              <a:t>)</a:t>
            </a:r>
            <a:r>
              <a:rPr lang="ja-JP" altLang="en-US" sz="2400" dirty="0" smtClean="0"/>
              <a:t>とは？</a:t>
            </a:r>
            <a:endParaRPr lang="en-US" altLang="ja-JP" sz="2400" dirty="0" smtClean="0"/>
          </a:p>
          <a:p>
            <a:r>
              <a:rPr lang="ja-JP" altLang="en-US" sz="1400" dirty="0" smtClean="0"/>
              <a:t>メルカバーとは、神の戦車を意味する言葉である。</a:t>
            </a:r>
            <a:endParaRPr lang="en-US" altLang="ja-JP" sz="1400" dirty="0" smtClean="0"/>
          </a:p>
          <a:p>
            <a:endParaRPr lang="en-US" altLang="ja-JP" sz="1400" dirty="0" smtClean="0"/>
          </a:p>
          <a:p>
            <a:endParaRPr lang="en-US" altLang="ja-JP" sz="2400" dirty="0" smtClean="0"/>
          </a:p>
          <a:p>
            <a:endParaRPr lang="en-US" altLang="ja-JP" sz="1400" dirty="0" smtClean="0"/>
          </a:p>
          <a:p>
            <a:endParaRPr lang="en-US" altLang="ja-JP" sz="1000" dirty="0" smtClean="0"/>
          </a:p>
          <a:p>
            <a:endParaRPr lang="en-US" altLang="ja-JP" dirty="0" smtClean="0"/>
          </a:p>
          <a:p>
            <a:endParaRPr kumimoji="1" lang="ja-JP" altLang="en-US" dirty="0"/>
          </a:p>
        </p:txBody>
      </p:sp>
      <p:pic>
        <p:nvPicPr>
          <p:cNvPr id="1027" name="Picture 3" descr="F:\DCIM\100CASIO\CIMG3934.JPG"/>
          <p:cNvPicPr>
            <a:picLocks noChangeAspect="1" noChangeArrowheads="1"/>
          </p:cNvPicPr>
          <p:nvPr/>
        </p:nvPicPr>
        <p:blipFill>
          <a:blip r:embed="rId3" cstate="print"/>
          <a:srcRect l="38715" t="32856" r="34863" b="31771"/>
          <a:stretch>
            <a:fillRect/>
          </a:stretch>
        </p:blipFill>
        <p:spPr bwMode="auto">
          <a:xfrm>
            <a:off x="1595414" y="1643050"/>
            <a:ext cx="1351767" cy="150019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95216" y="5429264"/>
            <a:ext cx="4643470" cy="1285884"/>
          </a:xfrm>
          <a:prstGeom prst="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lin ang="0" scaled="1"/>
            <a:tileRect/>
          </a:gradFill>
          <a:ln w="38100">
            <a:solidFill>
              <a:srgbClr val="99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810124" y="5429264"/>
            <a:ext cx="4929222" cy="1285884"/>
          </a:xfrm>
          <a:prstGeom prst="rect">
            <a:avLst/>
          </a:prstGeom>
          <a:noFill/>
          <a:ln w="38100">
            <a:solidFill>
              <a:srgbClr val="C8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Picture 2"/>
          <p:cNvPicPr>
            <a:picLocks noChangeAspect="1" noChangeArrowheads="1"/>
          </p:cNvPicPr>
          <p:nvPr/>
        </p:nvPicPr>
        <p:blipFill>
          <a:blip r:embed="rId3" cstate="print"/>
          <a:srcRect l="37656" t="20000" r="27656" b="25000"/>
          <a:stretch>
            <a:fillRect/>
          </a:stretch>
        </p:blipFill>
        <p:spPr bwMode="auto">
          <a:xfrm>
            <a:off x="4953000" y="1428736"/>
            <a:ext cx="2723303" cy="2428892"/>
          </a:xfrm>
          <a:prstGeom prst="rect">
            <a:avLst/>
          </a:prstGeom>
          <a:noFill/>
          <a:ln w="9525">
            <a:noFill/>
            <a:miter lim="800000"/>
            <a:headEnd/>
            <a:tailEnd/>
          </a:ln>
          <a:effectLst/>
        </p:spPr>
      </p:pic>
      <p:sp>
        <p:nvSpPr>
          <p:cNvPr id="18" name="正方形/長方形 17"/>
          <p:cNvSpPr/>
          <p:nvPr/>
        </p:nvSpPr>
        <p:spPr>
          <a:xfrm>
            <a:off x="3024174" y="1071546"/>
            <a:ext cx="4786346" cy="2928958"/>
          </a:xfrm>
          <a:prstGeom prst="rect">
            <a:avLst/>
          </a:prstGeom>
          <a:noFill/>
          <a:ln w="38100">
            <a:solidFill>
              <a:srgbClr val="DDDD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95216" y="1214422"/>
            <a:ext cx="2809860" cy="1214446"/>
          </a:xfrm>
          <a:prstGeom prst="rect">
            <a:avLst/>
          </a:prstGeom>
          <a:noFill/>
          <a:ln w="44450">
            <a:solidFill>
              <a:srgbClr val="C49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横巻き 27"/>
          <p:cNvSpPr/>
          <p:nvPr/>
        </p:nvSpPr>
        <p:spPr>
          <a:xfrm>
            <a:off x="166654" y="142852"/>
            <a:ext cx="3738554" cy="928670"/>
          </a:xfrm>
          <a:prstGeom prst="horizontalScroll">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ln w="38100">
            <a:solidFill>
              <a:srgbClr val="080808">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80968" y="142852"/>
            <a:ext cx="4600576" cy="939784"/>
          </a:xfrm>
        </p:spPr>
        <p:txBody>
          <a:bodyPr>
            <a:normAutofit/>
          </a:bodyPr>
          <a:lstStyle/>
          <a:p>
            <a:r>
              <a:rPr kumimoji="1" lang="ja-JP" altLang="en-US" sz="35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ハードウェア開発</a:t>
            </a:r>
            <a:endParaRPr kumimoji="1" lang="ja-JP" altLang="en-US" sz="35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pic>
        <p:nvPicPr>
          <p:cNvPr id="1029" name="Picture 5"/>
          <p:cNvPicPr>
            <a:picLocks noChangeAspect="1" noChangeArrowheads="1"/>
          </p:cNvPicPr>
          <p:nvPr/>
        </p:nvPicPr>
        <p:blipFill>
          <a:blip r:embed="rId4" cstate="print"/>
          <a:srcRect l="31094" t="15833" r="35000" b="20000"/>
          <a:stretch>
            <a:fillRect/>
          </a:stretch>
        </p:blipFill>
        <p:spPr bwMode="auto">
          <a:xfrm>
            <a:off x="3095612" y="1857364"/>
            <a:ext cx="1744816" cy="1857388"/>
          </a:xfrm>
          <a:prstGeom prst="rect">
            <a:avLst/>
          </a:prstGeom>
          <a:ln>
            <a:noFill/>
          </a:ln>
          <a:effectLst>
            <a:outerShdw blurRad="292100" dist="139700" dir="2700000" algn="tl" rotWithShape="0">
              <a:srgbClr val="333333">
                <a:alpha val="65000"/>
              </a:srgbClr>
            </a:outerShdw>
          </a:effectLst>
        </p:spPr>
      </p:pic>
      <p:pic>
        <p:nvPicPr>
          <p:cNvPr id="1030" name="Picture 6"/>
          <p:cNvPicPr>
            <a:picLocks noChangeAspect="1" noChangeArrowheads="1"/>
          </p:cNvPicPr>
          <p:nvPr/>
        </p:nvPicPr>
        <p:blipFill>
          <a:blip r:embed="rId5" cstate="print"/>
          <a:srcRect l="32656" t="28333" r="17500" b="13514"/>
          <a:stretch>
            <a:fillRect/>
          </a:stretch>
        </p:blipFill>
        <p:spPr bwMode="auto">
          <a:xfrm>
            <a:off x="4881562" y="5500702"/>
            <a:ext cx="1462781" cy="1147290"/>
          </a:xfrm>
          <a:prstGeom prst="rect">
            <a:avLst/>
          </a:prstGeom>
          <a:noFill/>
          <a:ln w="9525">
            <a:noFill/>
            <a:miter lim="800000"/>
            <a:headEnd/>
            <a:tailEnd/>
          </a:ln>
          <a:effectLst/>
        </p:spPr>
      </p:pic>
      <p:pic>
        <p:nvPicPr>
          <p:cNvPr id="1031" name="Picture 7"/>
          <p:cNvPicPr>
            <a:picLocks noChangeAspect="1" noChangeArrowheads="1"/>
          </p:cNvPicPr>
          <p:nvPr/>
        </p:nvPicPr>
        <p:blipFill>
          <a:blip r:embed="rId6" cstate="print"/>
          <a:srcRect l="33125" t="24166" r="17500" b="17500"/>
          <a:stretch>
            <a:fillRect/>
          </a:stretch>
        </p:blipFill>
        <p:spPr bwMode="auto">
          <a:xfrm>
            <a:off x="8167710" y="5500702"/>
            <a:ext cx="1505632" cy="1143459"/>
          </a:xfrm>
          <a:prstGeom prst="rect">
            <a:avLst/>
          </a:prstGeom>
          <a:noFill/>
          <a:ln w="9525">
            <a:noFill/>
            <a:miter lim="800000"/>
            <a:headEnd/>
            <a:tailEnd/>
          </a:ln>
          <a:effectLst/>
        </p:spPr>
      </p:pic>
      <p:sp>
        <p:nvSpPr>
          <p:cNvPr id="10" name="右矢印 9"/>
          <p:cNvSpPr/>
          <p:nvPr/>
        </p:nvSpPr>
        <p:spPr>
          <a:xfrm>
            <a:off x="6453198" y="5929330"/>
            <a:ext cx="1643074" cy="285752"/>
          </a:xfrm>
          <a:prstGeom prst="rightArrow">
            <a:avLst/>
          </a:prstGeom>
          <a:solidFill>
            <a:schemeClr val="tx1">
              <a:lumMod val="95000"/>
            </a:schemeClr>
          </a:solidFill>
          <a:ln>
            <a:solidFill>
              <a:schemeClr val="tx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524636" y="6286520"/>
            <a:ext cx="1428760" cy="338554"/>
          </a:xfrm>
          <a:prstGeom prst="rect">
            <a:avLst/>
          </a:prstGeom>
        </p:spPr>
        <p:txBody>
          <a:bodyPr wrap="square">
            <a:spAutoFit/>
          </a:bodyPr>
          <a:lstStyle/>
          <a:p>
            <a:pPr algn="ctr"/>
            <a:r>
              <a:rPr lang="ja-JP" altLang="en-US" sz="1600" dirty="0" smtClean="0"/>
              <a:t>尻尾の動き</a:t>
            </a:r>
            <a:endParaRPr lang="en-US" altLang="ja-JP" sz="1600" dirty="0" smtClean="0"/>
          </a:p>
        </p:txBody>
      </p:sp>
      <p:sp>
        <p:nvSpPr>
          <p:cNvPr id="17" name="正方形/長方形 16"/>
          <p:cNvSpPr/>
          <p:nvPr/>
        </p:nvSpPr>
        <p:spPr>
          <a:xfrm>
            <a:off x="3167050" y="1428736"/>
            <a:ext cx="1571636" cy="338554"/>
          </a:xfrm>
          <a:prstGeom prst="rect">
            <a:avLst/>
          </a:prstGeom>
        </p:spPr>
        <p:txBody>
          <a:bodyPr wrap="square">
            <a:spAutoFit/>
          </a:bodyPr>
          <a:lstStyle/>
          <a:p>
            <a:r>
              <a:rPr lang="ja-JP" altLang="en-US" sz="1600" dirty="0" smtClean="0"/>
              <a:t>予選時の機体</a:t>
            </a:r>
            <a:endParaRPr lang="en-US" altLang="ja-JP" sz="1600" dirty="0" smtClean="0"/>
          </a:p>
        </p:txBody>
      </p:sp>
      <p:sp>
        <p:nvSpPr>
          <p:cNvPr id="19" name="正方形/長方形 18"/>
          <p:cNvSpPr/>
          <p:nvPr/>
        </p:nvSpPr>
        <p:spPr>
          <a:xfrm>
            <a:off x="2809860" y="4500570"/>
            <a:ext cx="2000264" cy="830997"/>
          </a:xfrm>
          <a:prstGeom prst="rect">
            <a:avLst/>
          </a:prstGeom>
        </p:spPr>
        <p:txBody>
          <a:bodyPr wrap="square">
            <a:spAutoFit/>
          </a:bodyPr>
          <a:lstStyle/>
          <a:p>
            <a:r>
              <a:rPr lang="ja-JP" altLang="en-US" sz="1200" dirty="0" smtClean="0"/>
              <a:t>カラーセンサーの読み取り精度をアップさせるためにセンサーを斜めに傾けた。</a:t>
            </a:r>
            <a:endParaRPr lang="en-US" altLang="ja-JP" sz="1200" dirty="0" smtClean="0"/>
          </a:p>
        </p:txBody>
      </p:sp>
      <p:sp>
        <p:nvSpPr>
          <p:cNvPr id="20" name="正方形/長方形 19"/>
          <p:cNvSpPr/>
          <p:nvPr/>
        </p:nvSpPr>
        <p:spPr>
          <a:xfrm>
            <a:off x="2809860" y="4214818"/>
            <a:ext cx="2047924" cy="338554"/>
          </a:xfrm>
          <a:prstGeom prst="rect">
            <a:avLst/>
          </a:prstGeom>
        </p:spPr>
        <p:txBody>
          <a:bodyPr wrap="square">
            <a:spAutoFit/>
          </a:bodyPr>
          <a:lstStyle/>
          <a:p>
            <a:pPr algn="ctr"/>
            <a:r>
              <a:rPr lang="ja-JP" altLang="en-US" sz="1600" dirty="0" smtClean="0"/>
              <a:t>アームセンサー</a:t>
            </a:r>
            <a:endParaRPr lang="en-US" altLang="ja-JP" sz="1600" dirty="0" smtClean="0"/>
          </a:p>
        </p:txBody>
      </p:sp>
      <p:sp>
        <p:nvSpPr>
          <p:cNvPr id="21" name="正方形/長方形 20"/>
          <p:cNvSpPr/>
          <p:nvPr/>
        </p:nvSpPr>
        <p:spPr>
          <a:xfrm>
            <a:off x="5595942" y="1071546"/>
            <a:ext cx="1467068" cy="400110"/>
          </a:xfrm>
          <a:prstGeom prst="rect">
            <a:avLst/>
          </a:prstGeom>
        </p:spPr>
        <p:txBody>
          <a:bodyPr wrap="square">
            <a:spAutoFit/>
          </a:bodyPr>
          <a:lstStyle/>
          <a:p>
            <a:r>
              <a:rPr lang="ja-JP" altLang="en-US" sz="2000" dirty="0" smtClean="0"/>
              <a:t>今回の機体</a:t>
            </a:r>
            <a:endParaRPr lang="ja-JP" altLang="en-US" dirty="0"/>
          </a:p>
        </p:txBody>
      </p:sp>
      <p:sp>
        <p:nvSpPr>
          <p:cNvPr id="16" name="上矢印吹き出し 15"/>
          <p:cNvSpPr/>
          <p:nvPr/>
        </p:nvSpPr>
        <p:spPr>
          <a:xfrm>
            <a:off x="4738686" y="3571876"/>
            <a:ext cx="1000132" cy="1785950"/>
          </a:xfrm>
          <a:prstGeom prst="upArrowCallout">
            <a:avLst/>
          </a:prstGeom>
          <a:solidFill>
            <a:schemeClr val="bg1">
              <a:lumMod val="65000"/>
              <a:lumOff val="35000"/>
            </a:schemeClr>
          </a:solid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Picture 2"/>
          <p:cNvPicPr>
            <a:picLocks noChangeAspect="1" noChangeArrowheads="1"/>
          </p:cNvPicPr>
          <p:nvPr/>
        </p:nvPicPr>
        <p:blipFill>
          <a:blip r:embed="rId7" cstate="print"/>
          <a:srcRect l="44688" t="60209" r="47694" b="24167"/>
          <a:stretch>
            <a:fillRect/>
          </a:stretch>
        </p:blipFill>
        <p:spPr bwMode="auto">
          <a:xfrm>
            <a:off x="4810124" y="4286256"/>
            <a:ext cx="866781" cy="1000132"/>
          </a:xfrm>
          <a:prstGeom prst="rect">
            <a:avLst/>
          </a:prstGeom>
          <a:noFill/>
          <a:ln w="9525">
            <a:noFill/>
            <a:miter lim="800000"/>
            <a:headEnd/>
            <a:tailEnd/>
          </a:ln>
          <a:effectLst/>
        </p:spPr>
      </p:pic>
      <p:sp>
        <p:nvSpPr>
          <p:cNvPr id="24" name="左矢印吹き出し 23"/>
          <p:cNvSpPr/>
          <p:nvPr/>
        </p:nvSpPr>
        <p:spPr>
          <a:xfrm>
            <a:off x="7667644" y="2643182"/>
            <a:ext cx="2143140" cy="985838"/>
          </a:xfrm>
          <a:prstGeom prst="leftArrowCallout">
            <a:avLst/>
          </a:prstGeom>
          <a:solidFill>
            <a:schemeClr val="bg1">
              <a:lumMod val="65000"/>
              <a:lumOff val="3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2" name="Picture 6"/>
          <p:cNvPicPr>
            <a:picLocks noChangeAspect="1" noChangeArrowheads="1"/>
          </p:cNvPicPr>
          <p:nvPr/>
        </p:nvPicPr>
        <p:blipFill>
          <a:blip r:embed="rId5" cstate="print"/>
          <a:srcRect l="32656" t="28333" r="17500" b="13514"/>
          <a:stretch>
            <a:fillRect/>
          </a:stretch>
        </p:blipFill>
        <p:spPr bwMode="auto">
          <a:xfrm>
            <a:off x="8453462" y="2714620"/>
            <a:ext cx="1285884" cy="857256"/>
          </a:xfrm>
          <a:prstGeom prst="rect">
            <a:avLst/>
          </a:prstGeom>
          <a:noFill/>
          <a:ln w="9525">
            <a:noFill/>
            <a:miter lim="800000"/>
            <a:headEnd/>
            <a:tailEnd/>
          </a:ln>
          <a:effectLst/>
        </p:spPr>
      </p:pic>
      <p:sp>
        <p:nvSpPr>
          <p:cNvPr id="25" name="正方形/長方形 24"/>
          <p:cNvSpPr/>
          <p:nvPr/>
        </p:nvSpPr>
        <p:spPr>
          <a:xfrm>
            <a:off x="8382024" y="1214422"/>
            <a:ext cx="1022014" cy="338554"/>
          </a:xfrm>
          <a:prstGeom prst="rect">
            <a:avLst/>
          </a:prstGeom>
        </p:spPr>
        <p:txBody>
          <a:bodyPr wrap="square">
            <a:spAutoFit/>
          </a:bodyPr>
          <a:lstStyle/>
          <a:p>
            <a:pPr algn="ctr"/>
            <a:r>
              <a:rPr lang="ja-JP" altLang="en-US" sz="1600" dirty="0" smtClean="0"/>
              <a:t>尻尾</a:t>
            </a:r>
            <a:endParaRPr lang="en-US" altLang="ja-JP" sz="1600" dirty="0" smtClean="0"/>
          </a:p>
        </p:txBody>
      </p:sp>
      <p:sp>
        <p:nvSpPr>
          <p:cNvPr id="26" name="正方形/長方形 25"/>
          <p:cNvSpPr/>
          <p:nvPr/>
        </p:nvSpPr>
        <p:spPr>
          <a:xfrm>
            <a:off x="7881958" y="1571612"/>
            <a:ext cx="2166918" cy="938719"/>
          </a:xfrm>
          <a:prstGeom prst="rect">
            <a:avLst/>
          </a:prstGeom>
        </p:spPr>
        <p:txBody>
          <a:bodyPr wrap="square">
            <a:spAutoFit/>
          </a:bodyPr>
          <a:lstStyle/>
          <a:p>
            <a:r>
              <a:rPr lang="ja-JP" altLang="en-US" sz="1100" dirty="0" smtClean="0"/>
              <a:t>アームを一定の高さまで上げ</a:t>
            </a:r>
            <a:endParaRPr lang="en-US" altLang="ja-JP" sz="1100" dirty="0" smtClean="0"/>
          </a:p>
          <a:p>
            <a:r>
              <a:rPr lang="ja-JP" altLang="en-US" sz="1100" dirty="0" smtClean="0"/>
              <a:t>ることによって尻尾も上がる。</a:t>
            </a:r>
            <a:endParaRPr lang="en-US" altLang="ja-JP" sz="1100" dirty="0" smtClean="0"/>
          </a:p>
          <a:p>
            <a:r>
              <a:rPr lang="ja-JP" altLang="en-US" sz="1100" dirty="0" smtClean="0"/>
              <a:t>それにより</a:t>
            </a:r>
            <a:r>
              <a:rPr lang="en-US" altLang="ja-JP" sz="1100" dirty="0" smtClean="0"/>
              <a:t>Turbine</a:t>
            </a:r>
            <a:r>
              <a:rPr lang="ja-JP" altLang="en-US" sz="1100" dirty="0" smtClean="0"/>
              <a:t>を跨げたりブロックを置いてきたりする</a:t>
            </a:r>
            <a:endParaRPr lang="en-US" altLang="ja-JP" sz="1100" dirty="0" smtClean="0"/>
          </a:p>
          <a:p>
            <a:r>
              <a:rPr lang="ja-JP" altLang="en-US" sz="1100" dirty="0" smtClean="0"/>
              <a:t>ことが出来るようにした。</a:t>
            </a:r>
            <a:endParaRPr lang="en-US" altLang="ja-JP" sz="1100" dirty="0" smtClean="0"/>
          </a:p>
        </p:txBody>
      </p:sp>
      <p:sp>
        <p:nvSpPr>
          <p:cNvPr id="27" name="正方形/長方形 26"/>
          <p:cNvSpPr/>
          <p:nvPr/>
        </p:nvSpPr>
        <p:spPr>
          <a:xfrm>
            <a:off x="3595678" y="3429000"/>
            <a:ext cx="248786" cy="107722"/>
          </a:xfrm>
          <a:prstGeom prst="rect">
            <a:avLst/>
          </a:prstGeom>
        </p:spPr>
        <p:txBody>
          <a:bodyPr wrap="none">
            <a:spAutoFit/>
          </a:bodyPr>
          <a:lstStyle/>
          <a:p>
            <a:pPr algn="ctr"/>
            <a:r>
              <a:rPr lang="ja-JP" altLang="en-US" sz="100" dirty="0" smtClean="0">
                <a:solidFill>
                  <a:srgbClr val="800000"/>
                </a:solidFill>
              </a:rPr>
              <a:t>ルビー４ね</a:t>
            </a:r>
            <a:endParaRPr lang="en-US" altLang="ja-JP" sz="100" dirty="0" smtClean="0">
              <a:solidFill>
                <a:srgbClr val="800000"/>
              </a:solidFill>
            </a:endParaRPr>
          </a:p>
        </p:txBody>
      </p:sp>
      <p:cxnSp>
        <p:nvCxnSpPr>
          <p:cNvPr id="30" name="カギ線コネクタ 29"/>
          <p:cNvCxnSpPr/>
          <p:nvPr/>
        </p:nvCxnSpPr>
        <p:spPr>
          <a:xfrm>
            <a:off x="2881298" y="1428736"/>
            <a:ext cx="2428892" cy="428628"/>
          </a:xfrm>
          <a:prstGeom prst="bentConnector3">
            <a:avLst>
              <a:gd name="adj1" fmla="val 82111"/>
            </a:avLst>
          </a:prstGeom>
          <a:ln w="57150">
            <a:solidFill>
              <a:srgbClr val="C49500"/>
            </a:solidFill>
            <a:tailEnd type="arrow"/>
          </a:ln>
        </p:spPr>
        <p:style>
          <a:lnRef idx="1">
            <a:schemeClr val="accent2"/>
          </a:lnRef>
          <a:fillRef idx="0">
            <a:schemeClr val="accent2"/>
          </a:fillRef>
          <a:effectRef idx="0">
            <a:schemeClr val="accent2"/>
          </a:effectRef>
          <a:fontRef idx="minor">
            <a:schemeClr val="tx1"/>
          </a:fontRef>
        </p:style>
      </p:cxnSp>
      <p:pic>
        <p:nvPicPr>
          <p:cNvPr id="55" name="Picture 2"/>
          <p:cNvPicPr>
            <a:picLocks noChangeAspect="1" noChangeArrowheads="1"/>
          </p:cNvPicPr>
          <p:nvPr/>
        </p:nvPicPr>
        <p:blipFill>
          <a:blip r:embed="rId8" cstate="print"/>
          <a:srcRect l="41406" t="32500" r="23437" b="16666"/>
          <a:stretch>
            <a:fillRect/>
          </a:stretch>
        </p:blipFill>
        <p:spPr bwMode="auto">
          <a:xfrm>
            <a:off x="1523976" y="1285861"/>
            <a:ext cx="1317504" cy="1071570"/>
          </a:xfrm>
          <a:prstGeom prst="rect">
            <a:avLst/>
          </a:prstGeom>
          <a:noFill/>
          <a:ln w="9525">
            <a:noFill/>
            <a:miter lim="800000"/>
            <a:headEnd/>
            <a:tailEnd/>
          </a:ln>
          <a:effectLst/>
        </p:spPr>
      </p:pic>
      <p:pic>
        <p:nvPicPr>
          <p:cNvPr id="56" name="Picture 3"/>
          <p:cNvPicPr>
            <a:picLocks noChangeAspect="1" noChangeArrowheads="1"/>
          </p:cNvPicPr>
          <p:nvPr/>
        </p:nvPicPr>
        <p:blipFill>
          <a:blip r:embed="rId9" cstate="print"/>
          <a:srcRect l="41407" t="31667" r="22968" b="17500"/>
          <a:stretch>
            <a:fillRect/>
          </a:stretch>
        </p:blipFill>
        <p:spPr bwMode="auto">
          <a:xfrm>
            <a:off x="166654" y="1285860"/>
            <a:ext cx="1335072" cy="1071570"/>
          </a:xfrm>
          <a:prstGeom prst="rect">
            <a:avLst/>
          </a:prstGeom>
          <a:noFill/>
          <a:ln w="9525">
            <a:noFill/>
            <a:miter lim="800000"/>
            <a:headEnd/>
            <a:tailEnd/>
          </a:ln>
          <a:effectLst/>
        </p:spPr>
      </p:pic>
      <p:sp>
        <p:nvSpPr>
          <p:cNvPr id="62" name="正方形/長方形 61"/>
          <p:cNvSpPr/>
          <p:nvPr/>
        </p:nvSpPr>
        <p:spPr>
          <a:xfrm>
            <a:off x="0" y="2428868"/>
            <a:ext cx="3024173" cy="400110"/>
          </a:xfrm>
          <a:prstGeom prst="rect">
            <a:avLst/>
          </a:prstGeom>
        </p:spPr>
        <p:txBody>
          <a:bodyPr wrap="square">
            <a:spAutoFit/>
          </a:bodyPr>
          <a:lstStyle/>
          <a:p>
            <a:pPr algn="ctr"/>
            <a:r>
              <a:rPr lang="ja-JP" altLang="en-US" sz="2000" dirty="0" smtClean="0"/>
              <a:t>アーム</a:t>
            </a:r>
            <a:endParaRPr lang="en-US" altLang="ja-JP" sz="2000" dirty="0" smtClean="0"/>
          </a:p>
        </p:txBody>
      </p:sp>
      <p:pic>
        <p:nvPicPr>
          <p:cNvPr id="1026" name="Picture 2" descr="W:\lego\H29\CIMG3933.JPG"/>
          <p:cNvPicPr>
            <a:picLocks noChangeAspect="1" noChangeArrowheads="1"/>
          </p:cNvPicPr>
          <p:nvPr/>
        </p:nvPicPr>
        <p:blipFill>
          <a:blip r:embed="rId10" cstate="print">
            <a:lum bright="10000"/>
          </a:blip>
          <a:srcRect l="33662" t="40574" r="30061" b="23958"/>
          <a:stretch>
            <a:fillRect/>
          </a:stretch>
        </p:blipFill>
        <p:spPr bwMode="auto">
          <a:xfrm>
            <a:off x="148786" y="5572140"/>
            <a:ext cx="1250182" cy="1000050"/>
          </a:xfrm>
          <a:prstGeom prst="rect">
            <a:avLst/>
          </a:prstGeom>
          <a:noFill/>
        </p:spPr>
      </p:pic>
      <p:sp>
        <p:nvSpPr>
          <p:cNvPr id="63" name="正方形/長方形 62"/>
          <p:cNvSpPr/>
          <p:nvPr/>
        </p:nvSpPr>
        <p:spPr>
          <a:xfrm>
            <a:off x="95216" y="2786058"/>
            <a:ext cx="2738422" cy="1277273"/>
          </a:xfrm>
          <a:prstGeom prst="rect">
            <a:avLst/>
          </a:prstGeom>
        </p:spPr>
        <p:txBody>
          <a:bodyPr wrap="square">
            <a:spAutoFit/>
          </a:bodyPr>
          <a:lstStyle/>
          <a:p>
            <a:r>
              <a:rPr lang="ja-JP" altLang="en-US" sz="1100" dirty="0" smtClean="0"/>
              <a:t>この機体のアームは上下左右に動かすことができ、アームの位置はモーターに内蔵されているエンコーダーを用いて制御している。また、その機能を応用して掴んでいるものの大きさを判別したり、動作やトレースに最適な位置へ動かすことができる。</a:t>
            </a:r>
            <a:endParaRPr lang="en-US" altLang="ja-JP" sz="1100" dirty="0" smtClean="0"/>
          </a:p>
        </p:txBody>
      </p:sp>
      <p:sp>
        <p:nvSpPr>
          <p:cNvPr id="35" name="正方形/長方形 34"/>
          <p:cNvSpPr/>
          <p:nvPr/>
        </p:nvSpPr>
        <p:spPr>
          <a:xfrm>
            <a:off x="809596" y="5429264"/>
            <a:ext cx="3024173" cy="400110"/>
          </a:xfrm>
          <a:prstGeom prst="rect">
            <a:avLst/>
          </a:prstGeom>
        </p:spPr>
        <p:txBody>
          <a:bodyPr wrap="square">
            <a:spAutoFit/>
          </a:bodyPr>
          <a:lstStyle/>
          <a:p>
            <a:pPr algn="ctr"/>
            <a:r>
              <a:rPr lang="en-US" altLang="ja-JP" sz="2000" dirty="0" smtClean="0"/>
              <a:t>Turbine</a:t>
            </a:r>
            <a:r>
              <a:rPr lang="ja-JP" altLang="en-US" sz="2000" dirty="0" smtClean="0"/>
              <a:t>の格納</a:t>
            </a:r>
            <a:endParaRPr lang="en-US" altLang="ja-JP" sz="2000" dirty="0" smtClean="0"/>
          </a:p>
        </p:txBody>
      </p:sp>
      <p:sp>
        <p:nvSpPr>
          <p:cNvPr id="36" name="正方形/長方形 35"/>
          <p:cNvSpPr/>
          <p:nvPr/>
        </p:nvSpPr>
        <p:spPr>
          <a:xfrm>
            <a:off x="1381100" y="5786454"/>
            <a:ext cx="3429024" cy="830997"/>
          </a:xfrm>
          <a:prstGeom prst="rect">
            <a:avLst/>
          </a:prstGeom>
          <a:noFill/>
        </p:spPr>
        <p:txBody>
          <a:bodyPr wrap="square">
            <a:spAutoFit/>
          </a:bodyPr>
          <a:lstStyle/>
          <a:p>
            <a:r>
              <a:rPr lang="en-US" altLang="ja-JP" sz="1200" dirty="0" smtClean="0"/>
              <a:t>Turbine</a:t>
            </a:r>
            <a:r>
              <a:rPr lang="ja-JP" altLang="en-US" sz="1200" dirty="0" smtClean="0"/>
              <a:t>を</a:t>
            </a:r>
            <a:r>
              <a:rPr lang="en-US" altLang="ja-JP" sz="1200" dirty="0" smtClean="0"/>
              <a:t>Base</a:t>
            </a:r>
            <a:r>
              <a:rPr lang="ja-JP" altLang="en-US" sz="1200" dirty="0" smtClean="0"/>
              <a:t>に乗せた状態で跨ぐことが出来るようにして</a:t>
            </a:r>
            <a:r>
              <a:rPr lang="en-US" altLang="ja-JP" sz="1200" dirty="0" smtClean="0"/>
              <a:t>Turbine</a:t>
            </a:r>
            <a:r>
              <a:rPr lang="ja-JP" altLang="en-US" sz="1200" dirty="0" smtClean="0"/>
              <a:t>の色の識別をさせやすくなり、また</a:t>
            </a:r>
            <a:r>
              <a:rPr lang="en-US" altLang="ja-JP" sz="1200" dirty="0" smtClean="0"/>
              <a:t>Turbine</a:t>
            </a:r>
            <a:r>
              <a:rPr lang="ja-JP" altLang="en-US" sz="1200" dirty="0" smtClean="0"/>
              <a:t>を</a:t>
            </a:r>
            <a:r>
              <a:rPr lang="en-US" altLang="ja-JP" sz="1200" dirty="0" smtClean="0"/>
              <a:t>Base</a:t>
            </a:r>
            <a:r>
              <a:rPr lang="ja-JP" altLang="en-US" sz="1200" dirty="0" smtClean="0"/>
              <a:t>に乗せることも容易に出来るようになった。</a:t>
            </a:r>
            <a:endParaRPr lang="en-US" altLang="ja-JP" sz="1200" dirty="0" smtClean="0"/>
          </a:p>
        </p:txBody>
      </p:sp>
      <p:sp>
        <p:nvSpPr>
          <p:cNvPr id="69" name="正方形/長方形 68"/>
          <p:cNvSpPr/>
          <p:nvPr/>
        </p:nvSpPr>
        <p:spPr>
          <a:xfrm>
            <a:off x="8167710" y="4000504"/>
            <a:ext cx="1571636" cy="1143008"/>
          </a:xfrm>
          <a:prstGeom prst="rect">
            <a:avLst/>
          </a:prstGeom>
          <a:noFill/>
          <a:ln w="44450">
            <a:solidFill>
              <a:srgbClr val="15AF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カギ線コネクタ 87"/>
          <p:cNvCxnSpPr/>
          <p:nvPr/>
        </p:nvCxnSpPr>
        <p:spPr>
          <a:xfrm rot="10800000">
            <a:off x="5810256" y="3786190"/>
            <a:ext cx="2357454" cy="357190"/>
          </a:xfrm>
          <a:prstGeom prst="bentConnector3">
            <a:avLst>
              <a:gd name="adj1" fmla="val 99815"/>
            </a:avLst>
          </a:prstGeom>
          <a:ln w="57150">
            <a:solidFill>
              <a:srgbClr val="15AFAB"/>
            </a:solidFill>
            <a:tailEnd type="arrow"/>
          </a:ln>
        </p:spPr>
        <p:style>
          <a:lnRef idx="1">
            <a:schemeClr val="accent2"/>
          </a:lnRef>
          <a:fillRef idx="0">
            <a:schemeClr val="accent2"/>
          </a:fillRef>
          <a:effectRef idx="0">
            <a:schemeClr val="accent2"/>
          </a:effectRef>
          <a:fontRef idx="minor">
            <a:schemeClr val="tx1"/>
          </a:fontRef>
        </p:style>
      </p:cxnSp>
      <p:pic>
        <p:nvPicPr>
          <p:cNvPr id="98" name="Picture 2"/>
          <p:cNvPicPr>
            <a:picLocks noChangeAspect="1" noChangeArrowheads="1"/>
          </p:cNvPicPr>
          <p:nvPr/>
        </p:nvPicPr>
        <p:blipFill>
          <a:blip r:embed="rId3" cstate="print"/>
          <a:srcRect l="44936" t="60442" r="43235" b="25000"/>
          <a:stretch>
            <a:fillRect/>
          </a:stretch>
        </p:blipFill>
        <p:spPr bwMode="auto">
          <a:xfrm>
            <a:off x="8239147" y="4071942"/>
            <a:ext cx="1444635" cy="1000132"/>
          </a:xfrm>
          <a:prstGeom prst="rect">
            <a:avLst/>
          </a:prstGeom>
          <a:noFill/>
          <a:ln w="9525">
            <a:noFill/>
            <a:miter lim="800000"/>
            <a:headEnd/>
            <a:tailEnd/>
          </a:ln>
          <a:effectLst/>
        </p:spPr>
      </p:pic>
      <p:sp>
        <p:nvSpPr>
          <p:cNvPr id="99" name="正方形/長方形 98"/>
          <p:cNvSpPr/>
          <p:nvPr/>
        </p:nvSpPr>
        <p:spPr>
          <a:xfrm>
            <a:off x="6096008" y="4214818"/>
            <a:ext cx="2071702" cy="338554"/>
          </a:xfrm>
          <a:prstGeom prst="rect">
            <a:avLst/>
          </a:prstGeom>
        </p:spPr>
        <p:txBody>
          <a:bodyPr wrap="square">
            <a:spAutoFit/>
          </a:bodyPr>
          <a:lstStyle/>
          <a:p>
            <a:pPr algn="ctr"/>
            <a:r>
              <a:rPr lang="ja-JP" altLang="en-US" sz="1600" dirty="0" smtClean="0"/>
              <a:t>足回り</a:t>
            </a:r>
            <a:endParaRPr lang="en-US" altLang="ja-JP" sz="1600" dirty="0" smtClean="0"/>
          </a:p>
        </p:txBody>
      </p:sp>
      <p:sp>
        <p:nvSpPr>
          <p:cNvPr id="100" name="正方形/長方形 99"/>
          <p:cNvSpPr/>
          <p:nvPr/>
        </p:nvSpPr>
        <p:spPr>
          <a:xfrm>
            <a:off x="6024570" y="4500570"/>
            <a:ext cx="2143140" cy="646331"/>
          </a:xfrm>
          <a:prstGeom prst="rect">
            <a:avLst/>
          </a:prstGeom>
        </p:spPr>
        <p:txBody>
          <a:bodyPr wrap="square">
            <a:spAutoFit/>
          </a:bodyPr>
          <a:lstStyle/>
          <a:p>
            <a:r>
              <a:rPr lang="ja-JP" altLang="en-US" sz="1200" dirty="0" smtClean="0"/>
              <a:t>機体が止まる時、勢いで前に傾かないようにするためにストッパーを取り付けた。</a:t>
            </a:r>
            <a:endParaRPr lang="en-US" altLang="ja-JP" sz="1200" dirty="0" smtClean="0"/>
          </a:p>
        </p:txBody>
      </p:sp>
      <p:sp>
        <p:nvSpPr>
          <p:cNvPr id="113" name="正方形/長方形 112"/>
          <p:cNvSpPr/>
          <p:nvPr/>
        </p:nvSpPr>
        <p:spPr>
          <a:xfrm>
            <a:off x="4024306" y="214290"/>
            <a:ext cx="5715040" cy="785818"/>
          </a:xfrm>
          <a:prstGeom prst="rect">
            <a:avLst/>
          </a:prstGeom>
          <a:gradFill flip="none" rotWithShape="1">
            <a:gsLst>
              <a:gs pos="0">
                <a:schemeClr val="bg1">
                  <a:lumMod val="65000"/>
                  <a:lumOff val="35000"/>
                  <a:shade val="30000"/>
                  <a:satMod val="115000"/>
                </a:schemeClr>
              </a:gs>
              <a:gs pos="50000">
                <a:schemeClr val="bg1">
                  <a:lumMod val="65000"/>
                  <a:lumOff val="35000"/>
                  <a:shade val="67500"/>
                  <a:satMod val="115000"/>
                </a:schemeClr>
              </a:gs>
              <a:gs pos="100000">
                <a:schemeClr val="bg1">
                  <a:lumMod val="65000"/>
                  <a:lumOff val="35000"/>
                  <a:shade val="100000"/>
                  <a:satMod val="115000"/>
                </a:schemeClr>
              </a:gs>
            </a:gsLst>
            <a:path path="circle">
              <a:fillToRect r="100000" b="100000"/>
            </a:path>
            <a:tileRect l="-100000" t="-100000"/>
          </a:gradFill>
          <a:ln w="44450">
            <a:solidFill>
              <a:srgbClr val="C75D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4095744" y="214290"/>
            <a:ext cx="2500330" cy="307777"/>
          </a:xfrm>
          <a:prstGeom prst="rect">
            <a:avLst/>
          </a:prstGeom>
        </p:spPr>
        <p:txBody>
          <a:bodyPr wrap="square">
            <a:spAutoFit/>
          </a:bodyPr>
          <a:lstStyle/>
          <a:p>
            <a:r>
              <a:rPr lang="ja-JP" altLang="en-US" sz="1400" dirty="0" smtClean="0"/>
              <a:t>予選時の機体と今回の機体</a:t>
            </a:r>
            <a:endParaRPr lang="ja-JP" altLang="en-US" sz="1400" dirty="0"/>
          </a:p>
        </p:txBody>
      </p:sp>
      <p:pic>
        <p:nvPicPr>
          <p:cNvPr id="1027" name="Picture 3" descr="W:\lego\H29\CIMG3930.JPG"/>
          <p:cNvPicPr>
            <a:picLocks noChangeAspect="1" noChangeArrowheads="1"/>
          </p:cNvPicPr>
          <p:nvPr/>
        </p:nvPicPr>
        <p:blipFill>
          <a:blip r:embed="rId11" cstate="print"/>
          <a:srcRect l="6849" t="7934" r="16634" b="15448"/>
          <a:stretch>
            <a:fillRect/>
          </a:stretch>
        </p:blipFill>
        <p:spPr bwMode="auto">
          <a:xfrm>
            <a:off x="238092" y="4357694"/>
            <a:ext cx="1071570" cy="804735"/>
          </a:xfrm>
          <a:prstGeom prst="rect">
            <a:avLst/>
          </a:prstGeom>
          <a:noFill/>
        </p:spPr>
      </p:pic>
      <p:sp>
        <p:nvSpPr>
          <p:cNvPr id="115" name="正方形/長方形 114"/>
          <p:cNvSpPr/>
          <p:nvPr/>
        </p:nvSpPr>
        <p:spPr>
          <a:xfrm>
            <a:off x="1274814" y="4286256"/>
            <a:ext cx="1467068" cy="246221"/>
          </a:xfrm>
          <a:prstGeom prst="rect">
            <a:avLst/>
          </a:prstGeom>
        </p:spPr>
        <p:txBody>
          <a:bodyPr wrap="none">
            <a:spAutoFit/>
          </a:bodyPr>
          <a:lstStyle/>
          <a:p>
            <a:pPr algn="ctr"/>
            <a:r>
              <a:rPr lang="ja-JP" altLang="en-US" sz="1000" dirty="0" smtClean="0"/>
              <a:t>前田○恭輝最近の口癖</a:t>
            </a:r>
            <a:endParaRPr lang="en-US" altLang="ja-JP" sz="1000" dirty="0" smtClean="0"/>
          </a:p>
        </p:txBody>
      </p:sp>
      <p:sp>
        <p:nvSpPr>
          <p:cNvPr id="116" name="正方形/長方形 115"/>
          <p:cNvSpPr/>
          <p:nvPr/>
        </p:nvSpPr>
        <p:spPr>
          <a:xfrm>
            <a:off x="1346251" y="4500570"/>
            <a:ext cx="1467069" cy="861774"/>
          </a:xfrm>
          <a:prstGeom prst="rect">
            <a:avLst/>
          </a:prstGeom>
        </p:spPr>
        <p:txBody>
          <a:bodyPr wrap="none">
            <a:spAutoFit/>
          </a:bodyPr>
          <a:lstStyle/>
          <a:p>
            <a:pPr algn="ctr"/>
            <a:r>
              <a:rPr lang="ja-JP" altLang="en-US" sz="1000" dirty="0" smtClean="0"/>
              <a:t>目がつかれた</a:t>
            </a:r>
            <a:endParaRPr lang="en-US" altLang="ja-JP" sz="1000" dirty="0" smtClean="0"/>
          </a:p>
          <a:p>
            <a:pPr algn="ctr"/>
            <a:r>
              <a:rPr lang="ja-JP" altLang="en-US" sz="1000" dirty="0" smtClean="0"/>
              <a:t>ルビー４ね</a:t>
            </a:r>
            <a:endParaRPr lang="en-US" altLang="ja-JP" sz="1000" dirty="0" smtClean="0"/>
          </a:p>
          <a:p>
            <a:pPr algn="ctr"/>
            <a:r>
              <a:rPr lang="ja-JP" altLang="en-US" sz="1000" dirty="0" smtClean="0"/>
              <a:t>ルビ</a:t>
            </a:r>
            <a:r>
              <a:rPr lang="ja-JP" altLang="en-US" sz="1000" dirty="0" smtClean="0"/>
              <a:t>ー</a:t>
            </a:r>
            <a:r>
              <a:rPr lang="ja-JP" altLang="en-US" sz="1000" dirty="0" smtClean="0"/>
              <a:t>口</a:t>
            </a:r>
            <a:r>
              <a:rPr lang="ja-JP" altLang="en-US" sz="1000" dirty="0" smtClean="0"/>
              <a:t>出すな</a:t>
            </a:r>
            <a:endParaRPr lang="en-US" altLang="ja-JP" sz="1000" dirty="0" smtClean="0"/>
          </a:p>
          <a:p>
            <a:pPr algn="ctr"/>
            <a:r>
              <a:rPr lang="ja-JP" altLang="en-US" sz="1000" dirty="0" smtClean="0"/>
              <a:t>ルビーだまれ</a:t>
            </a:r>
            <a:endParaRPr lang="en-US" altLang="ja-JP" sz="1000" dirty="0" smtClean="0"/>
          </a:p>
          <a:p>
            <a:pPr algn="ctr"/>
            <a:r>
              <a:rPr lang="ja-JP" altLang="en-US" sz="1000" dirty="0" smtClean="0"/>
              <a:t>ルビー</a:t>
            </a:r>
            <a:r>
              <a:rPr lang="ja-JP" altLang="en-US" sz="1000" dirty="0" smtClean="0"/>
              <a:t>かえって</a:t>
            </a:r>
            <a:r>
              <a:rPr lang="ja-JP" altLang="en-US" sz="1000" dirty="0" smtClean="0"/>
              <a:t>いいよ</a:t>
            </a:r>
            <a:endParaRPr lang="en-US" altLang="ja-JP" sz="1000" dirty="0" smtClean="0"/>
          </a:p>
        </p:txBody>
      </p:sp>
      <p:sp>
        <p:nvSpPr>
          <p:cNvPr id="117" name="正方形/長方形 116"/>
          <p:cNvSpPr/>
          <p:nvPr/>
        </p:nvSpPr>
        <p:spPr>
          <a:xfrm>
            <a:off x="166654" y="4214818"/>
            <a:ext cx="2571768" cy="1143008"/>
          </a:xfrm>
          <a:prstGeom prst="rect">
            <a:avLst/>
          </a:prstGeom>
          <a:noFill/>
          <a:ln w="444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p:cNvSpPr/>
          <p:nvPr/>
        </p:nvSpPr>
        <p:spPr>
          <a:xfrm>
            <a:off x="4024306" y="214290"/>
            <a:ext cx="5715040" cy="785818"/>
          </a:xfrm>
          <a:prstGeom prst="rect">
            <a:avLst/>
          </a:prstGeom>
          <a:noFill/>
          <a:ln w="44450">
            <a:solidFill>
              <a:srgbClr val="C75D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横巻き 7"/>
          <p:cNvSpPr/>
          <p:nvPr/>
        </p:nvSpPr>
        <p:spPr>
          <a:xfrm>
            <a:off x="166654" y="142852"/>
            <a:ext cx="3738554" cy="928670"/>
          </a:xfrm>
          <a:prstGeom prst="horizontalScroll">
            <a:avLst/>
          </a:prstGeom>
          <a:gradFill flip="none" rotWithShape="1">
            <a:gsLst>
              <a:gs pos="0">
                <a:schemeClr val="bg1">
                  <a:lumMod val="50000"/>
                  <a:lumOff val="50000"/>
                  <a:shade val="30000"/>
                  <a:satMod val="115000"/>
                </a:schemeClr>
              </a:gs>
              <a:gs pos="50000">
                <a:schemeClr val="bg1">
                  <a:lumMod val="50000"/>
                  <a:lumOff val="50000"/>
                  <a:shade val="67500"/>
                  <a:satMod val="115000"/>
                </a:schemeClr>
              </a:gs>
              <a:gs pos="100000">
                <a:schemeClr val="bg1">
                  <a:lumMod val="50000"/>
                  <a:lumOff val="50000"/>
                  <a:shade val="100000"/>
                  <a:satMod val="115000"/>
                </a:schemeClr>
              </a:gs>
            </a:gsLst>
            <a:path path="circle">
              <a:fillToRect l="50000" t="50000" r="50000" b="50000"/>
            </a:path>
            <a:tileRect/>
          </a:gradFill>
          <a:ln w="38100">
            <a:solidFill>
              <a:srgbClr val="080808">
                <a:alpha val="45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380968" y="214290"/>
            <a:ext cx="3643338" cy="785818"/>
          </a:xfrm>
        </p:spPr>
        <p:txBody>
          <a:bodyPr>
            <a:normAutofit/>
          </a:bodyPr>
          <a:lstStyle/>
          <a:p>
            <a:r>
              <a:rPr kumimoji="1" lang="ja-JP" altLang="en-US" sz="3600" b="1" spc="50" dirty="0" smtClean="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ソフトウェア開発</a:t>
            </a:r>
            <a:endParaRPr kumimoji="1" lang="ja-JP" altLang="en-US" sz="3600" b="1"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endParaRPr>
          </a:p>
        </p:txBody>
      </p:sp>
      <p:sp>
        <p:nvSpPr>
          <p:cNvPr id="4" name="正方形/長方形 3"/>
          <p:cNvSpPr/>
          <p:nvPr/>
        </p:nvSpPr>
        <p:spPr>
          <a:xfrm>
            <a:off x="4024306" y="214290"/>
            <a:ext cx="5715040" cy="769441"/>
          </a:xfrm>
          <a:prstGeom prst="rect">
            <a:avLst/>
          </a:prstGeom>
        </p:spPr>
        <p:txBody>
          <a:bodyPr wrap="square">
            <a:spAutoFit/>
          </a:bodyPr>
          <a:lstStyle/>
          <a:p>
            <a:r>
              <a:rPr lang="ja-JP" altLang="en-US" sz="1400" dirty="0" smtClean="0"/>
              <a:t>今大会のミッションは今までに比べると格段と難しいので</a:t>
            </a:r>
            <a:r>
              <a:rPr lang="en-US" altLang="ja-JP" sz="1400" dirty="0" smtClean="0"/>
              <a:t>Base</a:t>
            </a:r>
            <a:r>
              <a:rPr lang="ja-JP" altLang="en-US" sz="1400" dirty="0" smtClean="0"/>
              <a:t>と</a:t>
            </a:r>
            <a:r>
              <a:rPr lang="en-US" altLang="ja-JP" sz="1400" dirty="0" smtClean="0"/>
              <a:t>Decider</a:t>
            </a:r>
            <a:r>
              <a:rPr lang="ja-JP" altLang="en-US" sz="1400" dirty="0" smtClean="0"/>
              <a:t>を格納しに行く序盤、</a:t>
            </a:r>
            <a:r>
              <a:rPr lang="en-US" altLang="ja-JP" sz="1400" dirty="0" smtClean="0"/>
              <a:t>Turbine</a:t>
            </a:r>
            <a:r>
              <a:rPr lang="ja-JP" altLang="en-US" sz="1400" dirty="0" smtClean="0"/>
              <a:t>を収納する中盤、</a:t>
            </a:r>
            <a:r>
              <a:rPr lang="en-US" altLang="ja-JP" sz="1400" dirty="0" smtClean="0"/>
              <a:t>Wall</a:t>
            </a:r>
            <a:r>
              <a:rPr lang="ja-JP" altLang="en-US" sz="1400" dirty="0" smtClean="0"/>
              <a:t>に収納する終盤の３つの工程に分けてプログラム考えることにした</a:t>
            </a:r>
            <a:r>
              <a:rPr lang="ja-JP" altLang="en-US" sz="1600" dirty="0" smtClean="0"/>
              <a:t>。</a:t>
            </a:r>
            <a:endParaRPr lang="en-US" altLang="ja-JP" sz="1600" dirty="0" smtClean="0"/>
          </a:p>
        </p:txBody>
      </p:sp>
      <p:sp>
        <p:nvSpPr>
          <p:cNvPr id="5" name="正方形/長方形 4"/>
          <p:cNvSpPr/>
          <p:nvPr/>
        </p:nvSpPr>
        <p:spPr>
          <a:xfrm>
            <a:off x="166654" y="3143248"/>
            <a:ext cx="2500330" cy="1384995"/>
          </a:xfrm>
          <a:prstGeom prst="rect">
            <a:avLst/>
          </a:prstGeom>
        </p:spPr>
        <p:txBody>
          <a:bodyPr wrap="square">
            <a:spAutoFit/>
          </a:bodyPr>
          <a:lstStyle/>
          <a:p>
            <a:r>
              <a:rPr lang="en-US" altLang="ja-JP" sz="1200" dirty="0" smtClean="0"/>
              <a:t>Base</a:t>
            </a:r>
            <a:r>
              <a:rPr lang="ja-JP" altLang="en-US" sz="1200" dirty="0" smtClean="0"/>
              <a:t>と</a:t>
            </a:r>
            <a:r>
              <a:rPr lang="en-US" altLang="ja-JP" sz="1200" dirty="0" smtClean="0"/>
              <a:t>Decider</a:t>
            </a:r>
            <a:r>
              <a:rPr lang="ja-JP" altLang="en-US" sz="1200" dirty="0" smtClean="0"/>
              <a:t>の位置が不確定なのでまず、①に置いてあるブロックをつかむ。その時のアーム幅の大小で二つの素子の判別をする。判別した後は②へ行きもう一つのブロックを取る。その後</a:t>
            </a:r>
            <a:r>
              <a:rPr lang="en-US" altLang="ja-JP" sz="1200" dirty="0" smtClean="0"/>
              <a:t>Decider</a:t>
            </a:r>
            <a:r>
              <a:rPr lang="ja-JP" altLang="en-US" sz="1200" dirty="0" smtClean="0"/>
              <a:t>を</a:t>
            </a:r>
            <a:r>
              <a:rPr lang="en-US" altLang="ja-JP" sz="1200" dirty="0" smtClean="0"/>
              <a:t>Base</a:t>
            </a:r>
            <a:r>
              <a:rPr lang="ja-JP" altLang="en-US" sz="1200" dirty="0" smtClean="0"/>
              <a:t>格納する。</a:t>
            </a:r>
            <a:endParaRPr lang="en-US" altLang="ja-JP" sz="1200" dirty="0" smtClean="0"/>
          </a:p>
        </p:txBody>
      </p:sp>
      <p:pic>
        <p:nvPicPr>
          <p:cNvPr id="7" name="図 6" descr="分岐.png"/>
          <p:cNvPicPr>
            <a:picLocks noChangeAspect="1"/>
          </p:cNvPicPr>
          <p:nvPr/>
        </p:nvPicPr>
        <p:blipFill>
          <a:blip r:embed="rId3" cstate="print"/>
          <a:stretch>
            <a:fillRect/>
          </a:stretch>
        </p:blipFill>
        <p:spPr>
          <a:xfrm>
            <a:off x="238092" y="1643051"/>
            <a:ext cx="1640327" cy="1500198"/>
          </a:xfrm>
          <a:prstGeom prst="rect">
            <a:avLst/>
          </a:prstGeom>
        </p:spPr>
      </p:pic>
      <p:sp>
        <p:nvSpPr>
          <p:cNvPr id="10" name="正方形/長方形 9"/>
          <p:cNvSpPr/>
          <p:nvPr/>
        </p:nvSpPr>
        <p:spPr>
          <a:xfrm>
            <a:off x="5738818" y="1714488"/>
            <a:ext cx="4000528" cy="1526059"/>
          </a:xfrm>
          <a:prstGeom prst="rect">
            <a:avLst/>
          </a:prstGeom>
        </p:spPr>
        <p:txBody>
          <a:bodyPr wrap="square">
            <a:spAutoFit/>
          </a:bodyPr>
          <a:lstStyle/>
          <a:p>
            <a:pPr>
              <a:spcAft>
                <a:spcPts val="600"/>
              </a:spcAft>
            </a:pPr>
            <a:r>
              <a:rPr lang="ja-JP" altLang="en-US" sz="1200" dirty="0" smtClean="0"/>
              <a:t>赤色の</a:t>
            </a:r>
            <a:r>
              <a:rPr lang="en-US" altLang="ja-JP" sz="1200" dirty="0" smtClean="0"/>
              <a:t>Wall</a:t>
            </a:r>
            <a:r>
              <a:rPr lang="ja-JP" altLang="en-US" sz="1200" dirty="0" smtClean="0"/>
              <a:t>を使わない色の</a:t>
            </a:r>
            <a:r>
              <a:rPr lang="en-US" altLang="ja-JP" sz="1200" dirty="0" smtClean="0"/>
              <a:t>Wall</a:t>
            </a:r>
            <a:r>
              <a:rPr lang="ja-JP" altLang="en-US" sz="1200" dirty="0" smtClean="0"/>
              <a:t>の線上に置いていき中心からの動作が出来るようにした。</a:t>
            </a:r>
            <a:endParaRPr lang="en-US" altLang="ja-JP" sz="1200" dirty="0" smtClean="0"/>
          </a:p>
          <a:p>
            <a:pPr>
              <a:spcAft>
                <a:spcPts val="500"/>
              </a:spcAft>
            </a:pPr>
            <a:r>
              <a:rPr lang="ja-JP" altLang="en-US" sz="1200" dirty="0" smtClean="0"/>
              <a:t>青から時計回りに番号を割り当てていき、今いる色から次に行く色への最短角度を割り出すプログラムを組んだ。</a:t>
            </a:r>
            <a:endParaRPr lang="en-US" altLang="ja-JP" sz="1200" dirty="0" smtClean="0"/>
          </a:p>
          <a:p>
            <a:pPr>
              <a:spcAft>
                <a:spcPts val="500"/>
              </a:spcAft>
            </a:pPr>
            <a:r>
              <a:rPr lang="ja-JP" altLang="en-US" sz="1200" dirty="0" smtClean="0"/>
              <a:t>例えば</a:t>
            </a:r>
            <a:r>
              <a:rPr lang="en-US" altLang="ja-JP" sz="1200" dirty="0" smtClean="0"/>
              <a:t>Base</a:t>
            </a:r>
            <a:r>
              <a:rPr lang="ja-JP" altLang="en-US" sz="1200" dirty="0" smtClean="0"/>
              <a:t>が青赤黄の順だった場合。　まず赤の</a:t>
            </a:r>
            <a:r>
              <a:rPr lang="en-US" altLang="ja-JP" sz="1200" dirty="0" smtClean="0"/>
              <a:t>Wall</a:t>
            </a:r>
            <a:r>
              <a:rPr lang="ja-JP" altLang="en-US" sz="1200" dirty="0" smtClean="0"/>
              <a:t>を使わない黒の方向へと置きに行く。次に黒の番号</a:t>
            </a:r>
            <a:r>
              <a:rPr lang="en-US" altLang="ja-JP" sz="1200" dirty="0" smtClean="0"/>
              <a:t>[3]</a:t>
            </a:r>
            <a:r>
              <a:rPr lang="ja-JP" altLang="en-US" sz="1200" dirty="0" smtClean="0"/>
              <a:t>ー目的地の青の番号</a:t>
            </a:r>
            <a:r>
              <a:rPr lang="en-US" altLang="ja-JP" sz="1200" dirty="0" smtClean="0"/>
              <a:t>[1]</a:t>
            </a:r>
            <a:r>
              <a:rPr lang="ja-JP" altLang="en-US" sz="1200" dirty="0" smtClean="0"/>
              <a:t>の結果である</a:t>
            </a:r>
            <a:endParaRPr lang="en-US" altLang="ja-JP" sz="1200" dirty="0" smtClean="0"/>
          </a:p>
        </p:txBody>
      </p:sp>
      <p:pic>
        <p:nvPicPr>
          <p:cNvPr id="1028" name="Picture 4"/>
          <p:cNvPicPr>
            <a:picLocks noChangeAspect="1" noChangeArrowheads="1"/>
          </p:cNvPicPr>
          <p:nvPr/>
        </p:nvPicPr>
        <p:blipFill>
          <a:blip r:embed="rId4" cstate="print"/>
          <a:srcRect l="43906" t="14166" r="19531" b="21667"/>
          <a:stretch>
            <a:fillRect/>
          </a:stretch>
        </p:blipFill>
        <p:spPr bwMode="auto">
          <a:xfrm rot="16200000">
            <a:off x="2935110" y="1732116"/>
            <a:ext cx="2749898" cy="2714642"/>
          </a:xfrm>
          <a:prstGeom prst="rect">
            <a:avLst/>
          </a:prstGeom>
          <a:noFill/>
          <a:ln w="9525">
            <a:noFill/>
            <a:miter lim="800000"/>
            <a:headEnd/>
            <a:tailEnd/>
          </a:ln>
          <a:effectLst/>
        </p:spPr>
      </p:pic>
      <p:sp>
        <p:nvSpPr>
          <p:cNvPr id="12" name="テキスト ボックス 11"/>
          <p:cNvSpPr txBox="1"/>
          <p:nvPr/>
        </p:nvSpPr>
        <p:spPr>
          <a:xfrm>
            <a:off x="166654" y="1214422"/>
            <a:ext cx="800219" cy="461665"/>
          </a:xfrm>
          <a:prstGeom prst="rect">
            <a:avLst/>
          </a:prstGeom>
          <a:noFill/>
        </p:spPr>
        <p:txBody>
          <a:bodyPr wrap="none" rtlCol="0">
            <a:spAutoFit/>
          </a:bodyPr>
          <a:lstStyle/>
          <a:p>
            <a:r>
              <a:rPr kumimoji="1" lang="ja-JP" altLang="en-US" sz="2400" dirty="0" smtClean="0"/>
              <a:t>序盤</a:t>
            </a:r>
            <a:endParaRPr kumimoji="1" lang="ja-JP" altLang="en-US" sz="2400" dirty="0"/>
          </a:p>
        </p:txBody>
      </p:sp>
      <p:sp>
        <p:nvSpPr>
          <p:cNvPr id="14" name="正方形/長方形 13"/>
          <p:cNvSpPr/>
          <p:nvPr/>
        </p:nvSpPr>
        <p:spPr>
          <a:xfrm>
            <a:off x="166654" y="1214422"/>
            <a:ext cx="2571768" cy="3357586"/>
          </a:xfrm>
          <a:prstGeom prst="rect">
            <a:avLst/>
          </a:prstGeom>
          <a:noFill/>
          <a:ln w="444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2881298" y="1214422"/>
            <a:ext cx="800219" cy="461665"/>
          </a:xfrm>
          <a:prstGeom prst="rect">
            <a:avLst/>
          </a:prstGeom>
          <a:noFill/>
        </p:spPr>
        <p:txBody>
          <a:bodyPr wrap="none" rtlCol="0">
            <a:spAutoFit/>
          </a:bodyPr>
          <a:lstStyle/>
          <a:p>
            <a:r>
              <a:rPr lang="ja-JP" altLang="en-US" sz="2400" dirty="0" smtClean="0"/>
              <a:t>終盤</a:t>
            </a:r>
            <a:endParaRPr kumimoji="1" lang="ja-JP" altLang="en-US" dirty="0"/>
          </a:p>
        </p:txBody>
      </p:sp>
      <p:sp>
        <p:nvSpPr>
          <p:cNvPr id="17" name="正方形/長方形 16"/>
          <p:cNvSpPr/>
          <p:nvPr/>
        </p:nvSpPr>
        <p:spPr>
          <a:xfrm>
            <a:off x="2881298" y="1214422"/>
            <a:ext cx="6858048" cy="3357586"/>
          </a:xfrm>
          <a:prstGeom prst="rect">
            <a:avLst/>
          </a:prstGeom>
          <a:noFill/>
          <a:ln w="444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66654" y="4714884"/>
            <a:ext cx="9572692" cy="2000264"/>
          </a:xfrm>
          <a:prstGeom prst="rect">
            <a:avLst/>
          </a:prstGeom>
          <a:noFill/>
          <a:ln w="444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タービン.png"/>
          <p:cNvPicPr>
            <a:picLocks noChangeAspect="1"/>
          </p:cNvPicPr>
          <p:nvPr/>
        </p:nvPicPr>
        <p:blipFill>
          <a:blip r:embed="rId5" cstate="print"/>
          <a:stretch>
            <a:fillRect/>
          </a:stretch>
        </p:blipFill>
        <p:spPr>
          <a:xfrm>
            <a:off x="238092" y="5214950"/>
            <a:ext cx="1285884" cy="1495095"/>
          </a:xfrm>
          <a:prstGeom prst="rect">
            <a:avLst/>
          </a:prstGeom>
        </p:spPr>
      </p:pic>
      <p:sp>
        <p:nvSpPr>
          <p:cNvPr id="20" name="テキスト ボックス 19"/>
          <p:cNvSpPr txBox="1"/>
          <p:nvPr/>
        </p:nvSpPr>
        <p:spPr>
          <a:xfrm>
            <a:off x="166654" y="4714884"/>
            <a:ext cx="800219" cy="461665"/>
          </a:xfrm>
          <a:prstGeom prst="rect">
            <a:avLst/>
          </a:prstGeom>
          <a:noFill/>
        </p:spPr>
        <p:txBody>
          <a:bodyPr wrap="none" rtlCol="0">
            <a:spAutoFit/>
          </a:bodyPr>
          <a:lstStyle/>
          <a:p>
            <a:r>
              <a:rPr kumimoji="1" lang="ja-JP" altLang="en-US" sz="2400" dirty="0" smtClean="0"/>
              <a:t>中盤</a:t>
            </a:r>
            <a:endParaRPr kumimoji="1" lang="ja-JP" altLang="en-US" sz="2400" dirty="0"/>
          </a:p>
        </p:txBody>
      </p:sp>
    </p:spTree>
  </p:cSld>
  <p:clrMapOvr>
    <a:masterClrMapping/>
  </p:clrMapOvr>
</p:sld>
</file>

<file path=ppt/theme/theme1.xml><?xml version="1.0" encoding="utf-8"?>
<a:theme xmlns:a="http://schemas.openxmlformats.org/drawingml/2006/main" name="テクノロジー">
  <a:themeElements>
    <a:clrScheme name="テクノロジー">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テクノロジー">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テクノロジー">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1998</TotalTime>
  <Words>419</Words>
  <Application>Microsoft Office PowerPoint</Application>
  <PresentationFormat>A4 210 x 297 mm</PresentationFormat>
  <Paragraphs>56</Paragraphs>
  <Slides>3</Slides>
  <Notes>2</Notes>
  <HiddenSlides>0</HiddenSlides>
  <MMClips>0</MMClips>
  <ScaleCrop>false</ScaleCrop>
  <HeadingPairs>
    <vt:vector size="4" baseType="variant">
      <vt:variant>
        <vt:lpstr>テーマ</vt:lpstr>
      </vt:variant>
      <vt:variant>
        <vt:i4>1</vt:i4>
      </vt:variant>
      <vt:variant>
        <vt:lpstr>スライド タイトル</vt:lpstr>
      </vt:variant>
      <vt:variant>
        <vt:i4>3</vt:i4>
      </vt:variant>
    </vt:vector>
  </HeadingPairs>
  <TitlesOfParts>
    <vt:vector size="4" baseType="lpstr">
      <vt:lpstr>テクノロジー</vt:lpstr>
      <vt:lpstr>WRO2017-エキスパート部門 愛知県立愛知工業高校</vt:lpstr>
      <vt:lpstr>ハードウェア開発</vt:lpstr>
      <vt:lpstr>ソフトウェア開発</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user</dc:creator>
  <cp:lastModifiedBy>user</cp:lastModifiedBy>
  <cp:revision>188</cp:revision>
  <dcterms:created xsi:type="dcterms:W3CDTF">2017-08-25T06:53:11Z</dcterms:created>
  <dcterms:modified xsi:type="dcterms:W3CDTF">2017-09-02T08:03:04Z</dcterms:modified>
</cp:coreProperties>
</file>