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ja-JP"/>
    </a:defPPr>
    <a:lvl1pPr marL="0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90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906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614319" y="0"/>
            <a:ext cx="3291681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64819" y="3337560"/>
            <a:ext cx="7020052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69138" y="1544812"/>
            <a:ext cx="7020052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906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614319" y="0"/>
            <a:ext cx="3291681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3583838"/>
            <a:ext cx="718185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42950" y="2485800"/>
            <a:ext cx="718185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39624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22800" y="1600201"/>
            <a:ext cx="39624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5486400"/>
            <a:ext cx="437687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5032111" y="5486400"/>
            <a:ext cx="437859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95300" y="1516912"/>
            <a:ext cx="437687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1516912"/>
            <a:ext cx="437859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320"/>
            <a:ext cx="8093202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185528"/>
            <a:ext cx="34671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95300" y="214424"/>
            <a:ext cx="29718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767715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836152" y="6422065"/>
            <a:ext cx="825500" cy="365125"/>
          </a:xfrm>
        </p:spPr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19793" y="1705709"/>
            <a:ext cx="3308357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154430" y="1019907"/>
            <a:ext cx="44577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19795" y="2998765"/>
            <a:ext cx="3308355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95300" y="6422065"/>
            <a:ext cx="2311400" cy="365125"/>
          </a:xfrm>
        </p:spPr>
        <p:txBody>
          <a:bodyPr/>
          <a:lstStyle/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906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924800" y="0"/>
            <a:ext cx="19812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089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95300" y="6422065"/>
            <a:ext cx="23114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DF9CD9-2233-49A5-8B93-8C2D35DE996A}" type="datetimeFigureOut">
              <a:rPr kumimoji="1" lang="ja-JP" altLang="en-US" smtClean="0"/>
              <a:pPr/>
              <a:t>2017/8/26</a:t>
            </a:fld>
            <a:endParaRPr kumimoji="1" lang="ja-JP" altLang="en-US" dirty="0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384550" y="6422065"/>
            <a:ext cx="31369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832850" y="6422065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7526782-EBBA-4ACF-87F8-D1855FE8F47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6654" y="142852"/>
            <a:ext cx="3286147" cy="561299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1800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WRO2017-</a:t>
            </a:r>
            <a:r>
              <a:rPr lang="ja-JP" altLang="en-US" sz="1800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エキスパート部門</a:t>
            </a:r>
            <a:r>
              <a:rPr lang="en-US" altLang="ja-JP" sz="1800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altLang="ja-JP" sz="1800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ja-JP" altLang="en-US" sz="1800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愛知県立愛知工業高校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8092" y="1071546"/>
            <a:ext cx="3857652" cy="5143536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dirty="0">
                <a:solidFill>
                  <a:schemeClr val="tx1"/>
                </a:solidFill>
              </a:rPr>
              <a:t>メンバー</a:t>
            </a:r>
            <a:r>
              <a:rPr lang="ja-JP" altLang="en-US" sz="2400" dirty="0" smtClean="0">
                <a:solidFill>
                  <a:schemeClr val="tx1"/>
                </a:solidFill>
              </a:rPr>
              <a:t>紹介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endParaRPr lang="en-US" altLang="ja-JP" sz="2100" dirty="0" smtClean="0">
              <a:solidFill>
                <a:schemeClr val="tx1"/>
              </a:solidFill>
            </a:endParaRPr>
          </a:p>
          <a:p>
            <a:endParaRPr lang="en-US" altLang="ja-JP" sz="2100" dirty="0" smtClean="0">
              <a:solidFill>
                <a:schemeClr val="tx1"/>
              </a:solidFill>
            </a:endParaRPr>
          </a:p>
          <a:p>
            <a:endParaRPr lang="en-US" altLang="ja-JP" sz="2100" dirty="0" smtClean="0"/>
          </a:p>
          <a:p>
            <a:endParaRPr lang="en-US" altLang="ja-JP" sz="2100" dirty="0" smtClean="0">
              <a:solidFill>
                <a:schemeClr val="tx1"/>
              </a:solidFill>
            </a:endParaRPr>
          </a:p>
          <a:p>
            <a:pPr algn="ctr"/>
            <a:endParaRPr lang="en-US" altLang="ja-JP" sz="1500" dirty="0" smtClean="0">
              <a:solidFill>
                <a:schemeClr val="tx1"/>
              </a:solidFill>
            </a:endParaRPr>
          </a:p>
          <a:p>
            <a:pPr algn="l">
              <a:lnSpc>
                <a:spcPts val="2245"/>
              </a:lnSpc>
            </a:pPr>
            <a:r>
              <a:rPr lang="ja-JP" altLang="en-US" sz="1500" dirty="0" smtClean="0"/>
              <a:t>前田</a:t>
            </a:r>
            <a:r>
              <a:rPr lang="ja-JP" altLang="en-US" sz="1500" dirty="0" smtClean="0"/>
              <a:t>　</a:t>
            </a:r>
            <a:r>
              <a:rPr lang="ja-JP" altLang="en-US" sz="1500" dirty="0" smtClean="0"/>
              <a:t>恭</a:t>
            </a:r>
            <a:r>
              <a:rPr lang="ja-JP" altLang="en-US" sz="1500" dirty="0" smtClean="0"/>
              <a:t>輝</a:t>
            </a:r>
            <a:r>
              <a:rPr lang="ja-JP" altLang="en-US" sz="1500" dirty="0" smtClean="0"/>
              <a:t>　　後藤　</a:t>
            </a:r>
            <a:r>
              <a:rPr lang="ja-JP" altLang="en-US" sz="1500" dirty="0" smtClean="0"/>
              <a:t>建太</a:t>
            </a:r>
            <a:r>
              <a:rPr lang="ja-JP" altLang="en-US" sz="1500" dirty="0" smtClean="0"/>
              <a:t>　　長江　佑磨</a:t>
            </a:r>
            <a:endParaRPr lang="en-US" altLang="ja-JP" sz="1500" dirty="0" smtClean="0"/>
          </a:p>
          <a:p>
            <a:pPr algn="l">
              <a:lnSpc>
                <a:spcPts val="2245"/>
              </a:lnSpc>
            </a:pPr>
            <a:endParaRPr lang="en-US" altLang="ja-JP" sz="1500" dirty="0" smtClean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lang="ja-JP" altLang="en-US" sz="1500" dirty="0" smtClean="0">
                <a:solidFill>
                  <a:schemeClr val="tx1"/>
                </a:solidFill>
              </a:rPr>
              <a:t>この</a:t>
            </a:r>
            <a:r>
              <a:rPr lang="ja-JP" altLang="en-US" sz="1500" dirty="0">
                <a:solidFill>
                  <a:schemeClr val="tx1"/>
                </a:solidFill>
              </a:rPr>
              <a:t>大会のために作られた即席チームではあるものの、持ち前の明るさやチームワークを生かし地区大会では優勝を果たす。</a:t>
            </a:r>
            <a:endParaRPr lang="en-US" altLang="ja-JP" sz="1500" dirty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lang="ja-JP" altLang="en-US" sz="1500" dirty="0" smtClean="0">
                <a:solidFill>
                  <a:schemeClr val="tx1"/>
                </a:solidFill>
              </a:rPr>
              <a:t>メンバーはみんな仲が良く、活動中</a:t>
            </a:r>
            <a:r>
              <a:rPr lang="ja-JP" altLang="en-US" sz="1500" dirty="0" smtClean="0">
                <a:solidFill>
                  <a:schemeClr val="tx1"/>
                </a:solidFill>
              </a:rPr>
              <a:t>は和気藹々と</a:t>
            </a:r>
            <a:r>
              <a:rPr lang="ja-JP" altLang="en-US" sz="1500" dirty="0" smtClean="0">
                <a:solidFill>
                  <a:schemeClr val="tx1"/>
                </a:solidFill>
              </a:rPr>
              <a:t>していた。しかし、一度スイッチが入るとまるで別人のように真剣に取り組みだし</a:t>
            </a:r>
            <a:r>
              <a:rPr lang="ja-JP" altLang="en-US" sz="1500" dirty="0" smtClean="0">
                <a:solidFill>
                  <a:schemeClr val="tx1"/>
                </a:solidFill>
              </a:rPr>
              <a:t>、協力して問題</a:t>
            </a:r>
            <a:r>
              <a:rPr lang="ja-JP" altLang="en-US" sz="1500" dirty="0" smtClean="0">
                <a:solidFill>
                  <a:schemeClr val="tx1"/>
                </a:solidFill>
              </a:rPr>
              <a:t>の解決へ向かう</a:t>
            </a:r>
            <a:r>
              <a:rPr lang="ja-JP" altLang="en-US" sz="1500" dirty="0" smtClean="0">
                <a:solidFill>
                  <a:schemeClr val="tx1"/>
                </a:solidFill>
              </a:rPr>
              <a:t>。</a:t>
            </a:r>
            <a:endParaRPr lang="en-US" altLang="ja-JP" sz="1500" dirty="0" smtClean="0">
              <a:solidFill>
                <a:schemeClr val="tx1"/>
              </a:solidFill>
            </a:endParaRPr>
          </a:p>
          <a:p>
            <a:pPr algn="l">
              <a:lnSpc>
                <a:spcPts val="2000"/>
              </a:lnSpc>
            </a:pPr>
            <a:r>
              <a:rPr lang="ja-JP" altLang="en-US" sz="1700" b="1" dirty="0" smtClean="0">
                <a:solidFill>
                  <a:srgbClr val="FFFF00"/>
                </a:solidFill>
              </a:rPr>
              <a:t>“</a:t>
            </a:r>
            <a:r>
              <a:rPr lang="ja-JP" altLang="en-US" sz="1700" b="1" dirty="0" smtClean="0">
                <a:solidFill>
                  <a:srgbClr val="FFFF00"/>
                </a:solidFill>
              </a:rPr>
              <a:t>愛工”クオリティで目指すは優勝！</a:t>
            </a:r>
            <a:endParaRPr lang="en-US" altLang="ja-JP" sz="1700" b="1" dirty="0">
              <a:solidFill>
                <a:srgbClr val="FFFF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24372" y="0"/>
            <a:ext cx="5009164" cy="90008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r"/>
            <a:r>
              <a:rPr lang="en-US" altLang="ja-JP" sz="5400" b="1" cap="all" dirty="0" err="1" smtClean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Merkabah</a:t>
            </a:r>
            <a:endParaRPr lang="ja-JP" altLang="en-US" sz="5400" b="1" cap="all" dirty="0">
              <a:ln/>
              <a:solidFill>
                <a:srgbClr val="FFFF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8092" y="1643050"/>
            <a:ext cx="3714776" cy="1785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写真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81496" y="1142984"/>
            <a:ext cx="52864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今大会への取り組み</a:t>
            </a:r>
            <a:endParaRPr lang="en-US" altLang="ja-JP" sz="2400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ハードウェア開発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092" y="142852"/>
            <a:ext cx="4357718" cy="1143000"/>
          </a:xfrm>
        </p:spPr>
        <p:txBody>
          <a:bodyPr/>
          <a:lstStyle/>
          <a:p>
            <a:r>
              <a:rPr kumimoji="1" lang="ja-JP" altLang="en-US" dirty="0" smtClean="0"/>
              <a:t>ソフトウェア開発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67248" y="214290"/>
            <a:ext cx="4953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600" dirty="0" smtClean="0"/>
              <a:t>今大会のミッションは今までに比べると格段と</a:t>
            </a:r>
            <a:r>
              <a:rPr lang="ja-JP" altLang="en-US" sz="1600" dirty="0" smtClean="0"/>
              <a:t>難しいので</a:t>
            </a:r>
            <a:r>
              <a:rPr lang="en-US" altLang="ja-JP" sz="1600" dirty="0" smtClean="0"/>
              <a:t>Base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Decider</a:t>
            </a:r>
            <a:r>
              <a:rPr lang="ja-JP" altLang="en-US" sz="1600" dirty="0" smtClean="0"/>
              <a:t>を格納しに行く序盤、</a:t>
            </a:r>
            <a:r>
              <a:rPr lang="en-US" altLang="ja-JP" sz="1600" dirty="0" smtClean="0"/>
              <a:t> Turbine</a:t>
            </a:r>
            <a:r>
              <a:rPr lang="ja-JP" altLang="en-US" sz="1600" dirty="0" smtClean="0"/>
              <a:t>を取りに行く中盤、</a:t>
            </a:r>
            <a:r>
              <a:rPr lang="en-US" altLang="ja-JP" sz="1600" dirty="0" smtClean="0"/>
              <a:t>Wall</a:t>
            </a:r>
            <a:r>
              <a:rPr lang="ja-JP" altLang="en-US" sz="1600" dirty="0" smtClean="0"/>
              <a:t>に収納する終盤、の３つの工程に分けてプログラム考えることにした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095480" y="1500174"/>
            <a:ext cx="25003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序盤</a:t>
            </a:r>
            <a:endParaRPr lang="en-US" altLang="ja-JP" sz="2000" dirty="0" smtClean="0"/>
          </a:p>
          <a:p>
            <a:r>
              <a:rPr lang="en-US" altLang="ja-JP" sz="1200" dirty="0" smtClean="0"/>
              <a:t>Base</a:t>
            </a:r>
            <a:r>
              <a:rPr lang="ja-JP" altLang="en-US" sz="1200" dirty="0" smtClean="0"/>
              <a:t>と</a:t>
            </a:r>
            <a:r>
              <a:rPr lang="en-US" altLang="ja-JP" sz="1200" dirty="0" smtClean="0"/>
              <a:t>Decider</a:t>
            </a:r>
            <a:r>
              <a:rPr lang="ja-JP" altLang="en-US" sz="1200" dirty="0" smtClean="0"/>
              <a:t>の位置が不確定と</a:t>
            </a:r>
            <a:r>
              <a:rPr lang="ja-JP" altLang="en-US" sz="1200" dirty="0" smtClean="0"/>
              <a:t>なっている</a:t>
            </a:r>
            <a:r>
              <a:rPr lang="ja-JP" altLang="en-US" sz="1200" dirty="0" smtClean="0"/>
              <a:t>のでそれに対応する</a:t>
            </a:r>
            <a:endParaRPr lang="en-US" altLang="ja-JP" sz="1200" dirty="0" smtClean="0"/>
          </a:p>
        </p:txBody>
      </p:sp>
      <p:pic>
        <p:nvPicPr>
          <p:cNvPr id="7" name="図 6" descr="分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54" y="1500174"/>
            <a:ext cx="1896241" cy="17342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554</TotalTime>
  <Words>82</Words>
  <Application>Microsoft Office PowerPoint</Application>
  <PresentationFormat>A4 210 x 297 mm</PresentationFormat>
  <Paragraphs>20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テクノロジー</vt:lpstr>
      <vt:lpstr>WRO2017-エキスパート部門 愛知県立愛知工業高校</vt:lpstr>
      <vt:lpstr>ハードウェア開発</vt:lpstr>
      <vt:lpstr>ソフトウェア開発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user</dc:creator>
  <cp:lastModifiedBy>user</cp:lastModifiedBy>
  <cp:revision>59</cp:revision>
  <dcterms:created xsi:type="dcterms:W3CDTF">2017-08-25T06:53:11Z</dcterms:created>
  <dcterms:modified xsi:type="dcterms:W3CDTF">2017-08-26T07:41:27Z</dcterms:modified>
</cp:coreProperties>
</file>