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170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F62-CAD6-4E1A-9B17-00DA9423AC44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1B1C-1462-43B1-A3F4-62A1888EC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66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F62-CAD6-4E1A-9B17-00DA9423AC44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1B1C-1462-43B1-A3F4-62A1888EC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49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F62-CAD6-4E1A-9B17-00DA9423AC44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1B1C-1462-43B1-A3F4-62A1888EC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55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F62-CAD6-4E1A-9B17-00DA9423AC44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1B1C-1462-43B1-A3F4-62A1888EC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74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F62-CAD6-4E1A-9B17-00DA9423AC44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1B1C-1462-43B1-A3F4-62A1888EC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18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F62-CAD6-4E1A-9B17-00DA9423AC44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1B1C-1462-43B1-A3F4-62A1888EC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84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F62-CAD6-4E1A-9B17-00DA9423AC44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1B1C-1462-43B1-A3F4-62A1888EC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06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F62-CAD6-4E1A-9B17-00DA9423AC44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1B1C-1462-43B1-A3F4-62A1888EC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96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F62-CAD6-4E1A-9B17-00DA9423AC44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1B1C-1462-43B1-A3F4-62A1888EC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43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F62-CAD6-4E1A-9B17-00DA9423AC44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1B1C-1462-43B1-A3F4-62A1888EC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F62-CAD6-4E1A-9B17-00DA9423AC44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1B1C-1462-43B1-A3F4-62A1888EC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131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EEF62-CAD6-4E1A-9B17-00DA9423AC44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E1B1C-1462-43B1-A3F4-62A1888EC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5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165100" y="172503"/>
            <a:ext cx="6536021" cy="936621"/>
          </a:xfrm>
          <a:prstGeom prst="roundRect">
            <a:avLst/>
          </a:prstGeom>
          <a:solidFill>
            <a:schemeClr val="bg1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48725" y="311190"/>
            <a:ext cx="3052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/>
              <a:t>吉田</a:t>
            </a:r>
            <a:r>
              <a:rPr lang="ja-JP" altLang="en-US" sz="1600" dirty="0"/>
              <a:t>学園情報ビジネス専門</a:t>
            </a:r>
            <a:r>
              <a:rPr lang="ja-JP" altLang="en-US" sz="1600" dirty="0" smtClean="0"/>
              <a:t>学校</a:t>
            </a:r>
            <a:endParaRPr lang="en-US" altLang="ja-JP" sz="1600" dirty="0" smtClean="0"/>
          </a:p>
          <a:p>
            <a:pPr algn="ctr"/>
            <a:r>
              <a:rPr kumimoji="1" lang="ja-JP" altLang="en-US" sz="1600" dirty="0" smtClean="0"/>
              <a:t>ゲーム学科 </a:t>
            </a:r>
            <a:r>
              <a:rPr kumimoji="1" lang="en-US" altLang="ja-JP" sz="1600" dirty="0" smtClean="0"/>
              <a:t>2</a:t>
            </a:r>
            <a:r>
              <a:rPr kumimoji="1" lang="ja-JP" altLang="en-US" sz="1600" dirty="0" smtClean="0"/>
              <a:t>年</a:t>
            </a:r>
            <a:endParaRPr kumimoji="1" lang="en-US" altLang="ja-JP" sz="1600" dirty="0" smtClean="0"/>
          </a:p>
          <a:p>
            <a:pPr algn="ctr"/>
            <a:r>
              <a:rPr lang="ja-JP" altLang="en-US" sz="1600" dirty="0" smtClean="0"/>
              <a:t>髙岩 一</a:t>
            </a:r>
            <a:r>
              <a:rPr lang="ja-JP" altLang="en-US" sz="1600" dirty="0"/>
              <a:t>稀</a:t>
            </a:r>
            <a:endParaRPr kumimoji="1" lang="ja-JP" altLang="en-US" sz="1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11738" y="1179298"/>
            <a:ext cx="6442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開発環境：</a:t>
            </a:r>
            <a:r>
              <a:rPr lang="en-US" altLang="ja-JP" dirty="0" smtClean="0"/>
              <a:t>Visual</a:t>
            </a:r>
            <a:r>
              <a:rPr lang="ja-JP" altLang="en-US" dirty="0"/>
              <a:t> </a:t>
            </a:r>
            <a:r>
              <a:rPr lang="en-US" altLang="ja-JP" dirty="0" smtClean="0"/>
              <a:t>Studio 2015</a:t>
            </a:r>
            <a:r>
              <a:rPr lang="ja-JP" altLang="en-US" dirty="0"/>
              <a:t> </a:t>
            </a:r>
            <a:r>
              <a:rPr lang="en-US" altLang="ja-JP" dirty="0"/>
              <a:t> </a:t>
            </a:r>
            <a:r>
              <a:rPr lang="en-US" altLang="ja-JP" dirty="0" smtClean="0"/>
              <a:t>,  C </a:t>
            </a:r>
            <a:r>
              <a:rPr lang="en-US" altLang="ja-JP" dirty="0" smtClean="0"/>
              <a:t>++/ </a:t>
            </a:r>
            <a:r>
              <a:rPr lang="en-US" altLang="ja-JP" dirty="0" smtClean="0"/>
              <a:t>DirectX9</a:t>
            </a:r>
          </a:p>
          <a:p>
            <a:r>
              <a:rPr lang="ja-JP" altLang="en-US" dirty="0" smtClean="0"/>
              <a:t>製作期間：</a:t>
            </a:r>
            <a:r>
              <a:rPr lang="en-US" altLang="ja-JP" dirty="0" smtClean="0"/>
              <a:t>6</a:t>
            </a:r>
            <a:r>
              <a:rPr lang="ja-JP" altLang="en-US" dirty="0" smtClean="0"/>
              <a:t>月下旬 </a:t>
            </a:r>
            <a:r>
              <a:rPr lang="en-US" altLang="ja-JP" dirty="0" smtClean="0"/>
              <a:t>〜 9</a:t>
            </a:r>
            <a:r>
              <a:rPr lang="ja-JP" altLang="en-US" dirty="0" smtClean="0"/>
              <a:t>月下旬（</a:t>
            </a:r>
            <a:r>
              <a:rPr lang="ja-JP" altLang="en-US" dirty="0" smtClean="0"/>
              <a:t>約</a:t>
            </a:r>
            <a:r>
              <a:rPr lang="en-US" altLang="ja-JP" dirty="0"/>
              <a:t>4</a:t>
            </a:r>
            <a:r>
              <a:rPr lang="ja-JP" altLang="en-US" dirty="0" smtClean="0"/>
              <a:t>か月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kumimoji="1" lang="ja-JP" altLang="en-US" dirty="0" smtClean="0"/>
              <a:t>ジャンル：</a:t>
            </a:r>
            <a:r>
              <a:rPr kumimoji="1" lang="en-US" altLang="ja-JP" dirty="0" smtClean="0"/>
              <a:t>2D</a:t>
            </a:r>
            <a:r>
              <a:rPr kumimoji="1" lang="ja-JP" altLang="en-US" dirty="0" smtClean="0"/>
              <a:t>シューティング</a:t>
            </a:r>
            <a:endParaRPr kumimoji="1" lang="ja-JP" altLang="en-US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28" y="277313"/>
            <a:ext cx="3135882" cy="763298"/>
          </a:xfrm>
          <a:prstGeom prst="rect">
            <a:avLst/>
          </a:prstGeom>
        </p:spPr>
      </p:pic>
      <p:sp>
        <p:nvSpPr>
          <p:cNvPr id="22" name="角丸四角形 21"/>
          <p:cNvSpPr/>
          <p:nvPr/>
        </p:nvSpPr>
        <p:spPr>
          <a:xfrm>
            <a:off x="174612" y="2635670"/>
            <a:ext cx="6536021" cy="790833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60102" y="2738700"/>
            <a:ext cx="635725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表現力と爽快感にこだわった作品</a:t>
            </a:r>
            <a:endParaRPr kumimoji="1" lang="ja-JP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6" r="1366"/>
          <a:stretch/>
        </p:blipFill>
        <p:spPr>
          <a:xfrm>
            <a:off x="274874" y="4001387"/>
            <a:ext cx="2095301" cy="26483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582" y="3957490"/>
            <a:ext cx="4338774" cy="24420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54" y="7093021"/>
            <a:ext cx="2766278" cy="25794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8" name="テキスト ボックス 27"/>
          <p:cNvSpPr txBox="1"/>
          <p:nvPr/>
        </p:nvSpPr>
        <p:spPr>
          <a:xfrm>
            <a:off x="243489" y="3596111"/>
            <a:ext cx="362062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タイル破壊パーティクル</a:t>
            </a:r>
            <a:endParaRPr kumimoji="1" lang="ja-JP" altLang="en-US" sz="24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3" r="56424" b="52656"/>
          <a:stretch/>
        </p:blipFill>
        <p:spPr>
          <a:xfrm>
            <a:off x="2848001" y="7525156"/>
            <a:ext cx="3769355" cy="19859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0" name="テキスト ボックス 29"/>
          <p:cNvSpPr txBox="1"/>
          <p:nvPr/>
        </p:nvSpPr>
        <p:spPr>
          <a:xfrm>
            <a:off x="2498322" y="6220695"/>
            <a:ext cx="419742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敵撃破時の爆発パーティクル</a:t>
            </a:r>
            <a:endParaRPr kumimoji="1" lang="ja-JP" altLang="en-US" sz="24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15672" y="2184375"/>
            <a:ext cx="45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アピールポイント</a:t>
            </a:r>
            <a:endParaRPr kumimoji="1" lang="ja-JP" altLang="en-US" sz="2400" dirty="0">
              <a:solidFill>
                <a:srgbClr val="FF0000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25274" y="6810192"/>
            <a:ext cx="424727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時間経過で現れる</a:t>
            </a:r>
            <a:r>
              <a:rPr kumimoji="1" lang="en-US" altLang="ja-JP" sz="24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3D</a:t>
            </a:r>
            <a:r>
              <a:rPr lang="ja-JP" altLang="en-US" sz="24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モデルで</a:t>
            </a:r>
            <a:endParaRPr lang="en-US" altLang="ja-JP" sz="2400" dirty="0" smtClean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kumimoji="1" lang="ja-JP" altLang="en-US" sz="24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独特な世界感を表現</a:t>
            </a:r>
            <a:endParaRPr kumimoji="1" lang="ja-JP" altLang="en-US" sz="24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384954" y="9227785"/>
            <a:ext cx="331079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タイル復活エフェクト</a:t>
            </a:r>
            <a:endParaRPr kumimoji="1" lang="ja-JP" altLang="en-US" sz="24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830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73</Words>
  <Application>Microsoft Office PowerPoint</Application>
  <PresentationFormat>A4 210 x 297 mm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BIZ UDゴシック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7</cp:revision>
  <dcterms:created xsi:type="dcterms:W3CDTF">2021-10-10T21:25:40Z</dcterms:created>
  <dcterms:modified xsi:type="dcterms:W3CDTF">2021-10-10T22:27:28Z</dcterms:modified>
</cp:coreProperties>
</file>