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8B97C-05E8-7090-3111-6D7E0FE9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19011F-F923-D353-2522-ADF7B2E58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DFC0F-93E9-57FC-067B-7B882914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A2029A-76A6-CAD9-0075-98CE5C5B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719E2-F664-A5FB-73DC-5020A0B5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77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66208-85F1-5D38-ABD7-688DE255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F9B5CC-F7C1-D622-089F-C21CE91AB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4B4A6B-8C44-E4CC-4ABE-4F8F5E6A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EBD15-0969-83A1-C3C8-695AB605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D3081-A66E-7CB7-0059-C0C0A43C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8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53DD8C-8E69-CB58-41EE-68CCA250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45F4F-D0CF-A34E-B9AD-0A6D6130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C2978-206E-5892-35F3-C9815ED4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5D306-5E75-04FA-46CE-714C3C48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E520A-39E3-BDFB-27DE-19C84C19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6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183F7-47AA-52BA-C5DD-66CEB7C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005B6C-296E-BF07-5943-6FA17203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280A23-54BE-D586-045F-B5F533A2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60B5CA-ABB4-A30A-E9E1-7795AFE6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D0036A-3FD3-6C8D-6760-DE9E058C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96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49AB8-EB6B-4CEA-C0A1-3CC84265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6B285B-1D10-31F1-EDFD-6F4FF89D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F66F5F-34A3-7F3A-E060-816BAE2D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56B77-48BD-A10B-1193-81D09BCB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B29AD-4187-3DC0-B0E5-8A21842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9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E5019-AB46-1851-7D28-EA913D67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4D266-DC36-41A5-A264-8AE171DD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9112B-6A65-A2CA-DC77-DA105BCF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69CDA-FF0B-3743-DCF5-D53E8594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49452-06AA-0938-9ADF-7EC5CD2E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305BC2-7D28-1EFD-5EAA-19F2539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1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62DF1-A531-661A-CAD6-CBBBCD4B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852ECD-8634-085A-D59F-DFF36699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86FF1F-8220-F0DF-5C55-3BE1E086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659EC1-5E71-CF67-9B32-F65D059FB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630787-44F2-2570-F702-8C852C090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0594D3-4F45-9AF2-4FAA-979325FF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1579A1-D8F7-118A-9317-1D81249E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F6E075-908D-F839-E7E5-44ED2558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A55FB-C94E-257D-48CF-FBF8303C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5283F5-5F98-2FC4-F596-5B99C4CE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60042C-1EBB-D5FA-3BCF-62ABA6D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E8440B-719F-D402-79A4-3B31B1CE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9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52016E-8338-EEB8-FDC4-222A0AD4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9BEE3F-9D4B-B454-EDE3-4F1F54E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BD07F9-E746-9180-A59E-1D0B7FBC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44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761CC-B65D-039C-3275-ECFF64BA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13AC4C-BD7B-2D03-7572-E8F9EDC0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38A5E8-83F7-CC0F-FACC-CA91A22C2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7ED98-9E1A-0A9C-4384-CF848B40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3ACD25-0A65-79E8-E156-F27AC89B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6BA885-65A5-8D60-641D-41BCFBC8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9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41803-8C38-4FBC-4FDC-2CCC7744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BD2EA3-6221-1F96-2A28-360383B7F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BB0EFE-7890-A60F-63A8-296C7A1A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55B4E-079C-3B96-3E6E-845CD371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E24EA-7AB1-229D-68D6-5534B224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43D06-C55F-2C1E-5E7B-94FC05D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0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3AE1DA-1AB5-D513-42F8-762EA31C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145D91-2103-4E4E-F985-840CC4C8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4980D-7F03-8211-E6E5-E1CA60B71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5361A-3FFA-4F61-8F97-1807C6427075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749A2-E646-009C-ACC0-DC9F0BA36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849137-03D6-A5BD-3272-7D1DD051E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6B32AC-5ECD-4BA2-9635-5AB696F18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1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9F68D-02F5-1B38-E9BC-3D0F4B340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432" y="2085474"/>
            <a:ext cx="11470105" cy="3593431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kumimoji="1" lang="ja-JP" altLang="en-US" dirty="0"/>
              <a:t>盤面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8D70AD-C8FA-BDF9-5D9B-95772C5DF2FA}"/>
              </a:ext>
            </a:extLst>
          </p:cNvPr>
          <p:cNvSpPr txBox="1"/>
          <p:nvPr/>
        </p:nvSpPr>
        <p:spPr>
          <a:xfrm>
            <a:off x="176463" y="88051"/>
            <a:ext cx="1570183" cy="1588530"/>
          </a:xfrm>
          <a:custGeom>
            <a:avLst/>
            <a:gdLst>
              <a:gd name="connsiteX0" fmla="*/ 0 w 1570183"/>
              <a:gd name="connsiteY0" fmla="*/ 0 h 369332"/>
              <a:gd name="connsiteX1" fmla="*/ 1570183 w 1570183"/>
              <a:gd name="connsiteY1" fmla="*/ 0 h 369332"/>
              <a:gd name="connsiteX2" fmla="*/ 1570183 w 1570183"/>
              <a:gd name="connsiteY2" fmla="*/ 369332 h 369332"/>
              <a:gd name="connsiteX3" fmla="*/ 0 w 1570183"/>
              <a:gd name="connsiteY3" fmla="*/ 369332 h 369332"/>
              <a:gd name="connsiteX4" fmla="*/ 0 w 1570183"/>
              <a:gd name="connsiteY4" fmla="*/ 0 h 369332"/>
              <a:gd name="connsiteX0" fmla="*/ 0 w 1602267"/>
              <a:gd name="connsiteY0" fmla="*/ 0 h 1556448"/>
              <a:gd name="connsiteX1" fmla="*/ 1602267 w 1602267"/>
              <a:gd name="connsiteY1" fmla="*/ 1187116 h 1556448"/>
              <a:gd name="connsiteX2" fmla="*/ 1602267 w 1602267"/>
              <a:gd name="connsiteY2" fmla="*/ 1556448 h 1556448"/>
              <a:gd name="connsiteX3" fmla="*/ 32084 w 1602267"/>
              <a:gd name="connsiteY3" fmla="*/ 1556448 h 1556448"/>
              <a:gd name="connsiteX4" fmla="*/ 0 w 1602267"/>
              <a:gd name="connsiteY4" fmla="*/ 0 h 1556448"/>
              <a:gd name="connsiteX0" fmla="*/ 0 w 1602267"/>
              <a:gd name="connsiteY0" fmla="*/ 0 h 1556448"/>
              <a:gd name="connsiteX1" fmla="*/ 1554140 w 1602267"/>
              <a:gd name="connsiteY1" fmla="*/ 16043 h 1556448"/>
              <a:gd name="connsiteX2" fmla="*/ 1602267 w 1602267"/>
              <a:gd name="connsiteY2" fmla="*/ 1556448 h 1556448"/>
              <a:gd name="connsiteX3" fmla="*/ 32084 w 1602267"/>
              <a:gd name="connsiteY3" fmla="*/ 1556448 h 1556448"/>
              <a:gd name="connsiteX4" fmla="*/ 0 w 1602267"/>
              <a:gd name="connsiteY4" fmla="*/ 0 h 1556448"/>
              <a:gd name="connsiteX0" fmla="*/ 0 w 1602267"/>
              <a:gd name="connsiteY0" fmla="*/ 32083 h 1588531"/>
              <a:gd name="connsiteX1" fmla="*/ 1554140 w 1602267"/>
              <a:gd name="connsiteY1" fmla="*/ 0 h 1588531"/>
              <a:gd name="connsiteX2" fmla="*/ 1602267 w 1602267"/>
              <a:gd name="connsiteY2" fmla="*/ 1588531 h 1588531"/>
              <a:gd name="connsiteX3" fmla="*/ 32084 w 1602267"/>
              <a:gd name="connsiteY3" fmla="*/ 1588531 h 1588531"/>
              <a:gd name="connsiteX4" fmla="*/ 0 w 1602267"/>
              <a:gd name="connsiteY4" fmla="*/ 32083 h 1588531"/>
              <a:gd name="connsiteX0" fmla="*/ 128337 w 1570183"/>
              <a:gd name="connsiteY0" fmla="*/ 16041 h 1588531"/>
              <a:gd name="connsiteX1" fmla="*/ 1522056 w 1570183"/>
              <a:gd name="connsiteY1" fmla="*/ 0 h 1588531"/>
              <a:gd name="connsiteX2" fmla="*/ 1570183 w 1570183"/>
              <a:gd name="connsiteY2" fmla="*/ 1588531 h 1588531"/>
              <a:gd name="connsiteX3" fmla="*/ 0 w 1570183"/>
              <a:gd name="connsiteY3" fmla="*/ 1588531 h 1588531"/>
              <a:gd name="connsiteX4" fmla="*/ 128337 w 1570183"/>
              <a:gd name="connsiteY4" fmla="*/ 16041 h 1588531"/>
              <a:gd name="connsiteX0" fmla="*/ 16043 w 1570183"/>
              <a:gd name="connsiteY0" fmla="*/ 16041 h 1588531"/>
              <a:gd name="connsiteX1" fmla="*/ 1522056 w 1570183"/>
              <a:gd name="connsiteY1" fmla="*/ 0 h 1588531"/>
              <a:gd name="connsiteX2" fmla="*/ 1570183 w 1570183"/>
              <a:gd name="connsiteY2" fmla="*/ 1588531 h 1588531"/>
              <a:gd name="connsiteX3" fmla="*/ 0 w 1570183"/>
              <a:gd name="connsiteY3" fmla="*/ 1588531 h 1588531"/>
              <a:gd name="connsiteX4" fmla="*/ 16043 w 1570183"/>
              <a:gd name="connsiteY4" fmla="*/ 16041 h 1588531"/>
              <a:gd name="connsiteX0" fmla="*/ 16043 w 1618309"/>
              <a:gd name="connsiteY0" fmla="*/ 48125 h 1620615"/>
              <a:gd name="connsiteX1" fmla="*/ 1618309 w 1618309"/>
              <a:gd name="connsiteY1" fmla="*/ 0 h 1620615"/>
              <a:gd name="connsiteX2" fmla="*/ 1570183 w 1618309"/>
              <a:gd name="connsiteY2" fmla="*/ 1620615 h 1620615"/>
              <a:gd name="connsiteX3" fmla="*/ 0 w 1618309"/>
              <a:gd name="connsiteY3" fmla="*/ 1620615 h 1620615"/>
              <a:gd name="connsiteX4" fmla="*/ 16043 w 1618309"/>
              <a:gd name="connsiteY4" fmla="*/ 48125 h 1620615"/>
              <a:gd name="connsiteX0" fmla="*/ 16043 w 1570183"/>
              <a:gd name="connsiteY0" fmla="*/ 16040 h 1588530"/>
              <a:gd name="connsiteX1" fmla="*/ 1554140 w 1570183"/>
              <a:gd name="connsiteY1" fmla="*/ 0 h 1588530"/>
              <a:gd name="connsiteX2" fmla="*/ 1570183 w 1570183"/>
              <a:gd name="connsiteY2" fmla="*/ 1588530 h 1588530"/>
              <a:gd name="connsiteX3" fmla="*/ 0 w 1570183"/>
              <a:gd name="connsiteY3" fmla="*/ 1588530 h 1588530"/>
              <a:gd name="connsiteX4" fmla="*/ 16043 w 1570183"/>
              <a:gd name="connsiteY4" fmla="*/ 16040 h 158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183" h="1588530">
                <a:moveTo>
                  <a:pt x="16043" y="16040"/>
                </a:moveTo>
                <a:lnTo>
                  <a:pt x="1554140" y="0"/>
                </a:lnTo>
                <a:lnTo>
                  <a:pt x="1570183" y="1588530"/>
                </a:lnTo>
                <a:lnTo>
                  <a:pt x="0" y="1588530"/>
                </a:lnTo>
                <a:lnTo>
                  <a:pt x="16043" y="1604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kumimoji="1" lang="ja-JP" altLang="en-US" dirty="0"/>
              <a:t>得点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BD8471-F644-A821-3FE3-3DE6E4DA2F4F}"/>
              </a:ext>
            </a:extLst>
          </p:cNvPr>
          <p:cNvSpPr/>
          <p:nvPr/>
        </p:nvSpPr>
        <p:spPr>
          <a:xfrm>
            <a:off x="1911927" y="88051"/>
            <a:ext cx="4414982" cy="15885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配当金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予想の残り枚数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D9D5EF-7B24-1B90-B775-BED34688E153}"/>
              </a:ext>
            </a:extLst>
          </p:cNvPr>
          <p:cNvSpPr/>
          <p:nvPr/>
        </p:nvSpPr>
        <p:spPr>
          <a:xfrm>
            <a:off x="6805012" y="112113"/>
            <a:ext cx="994610" cy="15885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残サイコロ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4ABE72-EB14-8AA8-F4E6-C1B6A58B28C9}"/>
              </a:ext>
            </a:extLst>
          </p:cNvPr>
          <p:cNvSpPr/>
          <p:nvPr/>
        </p:nvSpPr>
        <p:spPr>
          <a:xfrm>
            <a:off x="8277726" y="112113"/>
            <a:ext cx="3648121" cy="15885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全体の賭け（何枚賭けられてるかと自分が何に賭けたか）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594F78-1E76-AB6A-ED34-7EDCFCA23F3C}"/>
              </a:ext>
            </a:extLst>
          </p:cNvPr>
          <p:cNvSpPr/>
          <p:nvPr/>
        </p:nvSpPr>
        <p:spPr>
          <a:xfrm>
            <a:off x="545432" y="4973053"/>
            <a:ext cx="11470105" cy="16202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    </a:t>
            </a:r>
            <a:r>
              <a:rPr lang="ja-JP" altLang="en-US" dirty="0">
                <a:solidFill>
                  <a:schemeClr val="tx1"/>
                </a:solidFill>
              </a:rPr>
              <a:t>▶さいころをふる　　▶一位・最下位予想　　▶マスを置く　　▶ターンごとの予想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487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7E84F-B916-E25C-CAAA-A4EF2140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561837-EB5D-9B0C-720F-45A46652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94448"/>
            <a:ext cx="11551531" cy="5624657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en-US" altLang="ja-JP" dirty="0"/>
              <a:t>1            2          3           4            5           6            7           8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      16            15        14          13         12          11        10          9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D28CDE0-1D5E-A3CC-C167-3FA73820F26D}"/>
              </a:ext>
            </a:extLst>
          </p:cNvPr>
          <p:cNvGrpSpPr/>
          <p:nvPr/>
        </p:nvGrpSpPr>
        <p:grpSpPr>
          <a:xfrm>
            <a:off x="1206662" y="1433872"/>
            <a:ext cx="9450844" cy="1572904"/>
            <a:chOff x="1331495" y="2999874"/>
            <a:chExt cx="9450844" cy="157290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FB9D187-13DE-E2AB-0291-38A2E76DB9D3}"/>
                </a:ext>
              </a:extLst>
            </p:cNvPr>
            <p:cNvSpPr/>
            <p:nvPr/>
          </p:nvSpPr>
          <p:spPr>
            <a:xfrm>
              <a:off x="1331495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FFF46D2-DE28-9F1E-8397-C05657C0B11B}"/>
                </a:ext>
              </a:extLst>
            </p:cNvPr>
            <p:cNvSpPr/>
            <p:nvPr/>
          </p:nvSpPr>
          <p:spPr>
            <a:xfrm>
              <a:off x="2679032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0F1CC82-C46D-9636-7D87-9796A3722836}"/>
                </a:ext>
              </a:extLst>
            </p:cNvPr>
            <p:cNvSpPr/>
            <p:nvPr/>
          </p:nvSpPr>
          <p:spPr>
            <a:xfrm>
              <a:off x="4026569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F0B9D6-1C3E-5885-10AE-7B2FA4D03E64}"/>
                </a:ext>
              </a:extLst>
            </p:cNvPr>
            <p:cNvSpPr/>
            <p:nvPr/>
          </p:nvSpPr>
          <p:spPr>
            <a:xfrm>
              <a:off x="5374106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1A65DB1-0C1D-38D1-907A-790B49A16679}"/>
                </a:ext>
              </a:extLst>
            </p:cNvPr>
            <p:cNvSpPr/>
            <p:nvPr/>
          </p:nvSpPr>
          <p:spPr>
            <a:xfrm>
              <a:off x="6721643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56C7307B-3B03-A6C5-3369-EA6D8947F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9180" y="2999874"/>
              <a:ext cx="1365622" cy="1572904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6F0B9D6-1C3E-5885-10AE-7B2FA4D03E64}"/>
                </a:ext>
              </a:extLst>
            </p:cNvPr>
            <p:cNvSpPr/>
            <p:nvPr/>
          </p:nvSpPr>
          <p:spPr>
            <a:xfrm>
              <a:off x="9434802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5CD379-555B-B05A-4F8D-ABB309E01654}"/>
              </a:ext>
            </a:extLst>
          </p:cNvPr>
          <p:cNvGrpSpPr/>
          <p:nvPr/>
        </p:nvGrpSpPr>
        <p:grpSpPr>
          <a:xfrm>
            <a:off x="1224747" y="2988385"/>
            <a:ext cx="9450844" cy="1572904"/>
            <a:chOff x="1331495" y="2999874"/>
            <a:chExt cx="9450844" cy="157290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D0620A5-AD50-90F1-0082-6DF7BAFF8F94}"/>
                </a:ext>
              </a:extLst>
            </p:cNvPr>
            <p:cNvSpPr/>
            <p:nvPr/>
          </p:nvSpPr>
          <p:spPr>
            <a:xfrm>
              <a:off x="1331495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99081DE-D50F-BAA5-430B-04FB7AE649BD}"/>
                </a:ext>
              </a:extLst>
            </p:cNvPr>
            <p:cNvSpPr/>
            <p:nvPr/>
          </p:nvSpPr>
          <p:spPr>
            <a:xfrm>
              <a:off x="2679032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811387C-BB96-2321-C777-52F0E187121C}"/>
                </a:ext>
              </a:extLst>
            </p:cNvPr>
            <p:cNvSpPr/>
            <p:nvPr/>
          </p:nvSpPr>
          <p:spPr>
            <a:xfrm>
              <a:off x="4026569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A7E7F4F-1E1F-19F6-301F-BA6CAD602B69}"/>
                </a:ext>
              </a:extLst>
            </p:cNvPr>
            <p:cNvSpPr/>
            <p:nvPr/>
          </p:nvSpPr>
          <p:spPr>
            <a:xfrm>
              <a:off x="5374106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F56AD6B-1212-9922-E546-8E77642D991C}"/>
                </a:ext>
              </a:extLst>
            </p:cNvPr>
            <p:cNvSpPr/>
            <p:nvPr/>
          </p:nvSpPr>
          <p:spPr>
            <a:xfrm>
              <a:off x="6721643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E6E9AC74-C539-552B-081D-23331831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9180" y="2999874"/>
              <a:ext cx="1365622" cy="1572904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C537CC9-8119-16FD-CB67-0F661B00FA75}"/>
                </a:ext>
              </a:extLst>
            </p:cNvPr>
            <p:cNvSpPr/>
            <p:nvPr/>
          </p:nvSpPr>
          <p:spPr>
            <a:xfrm>
              <a:off x="9434802" y="2999874"/>
              <a:ext cx="1347537" cy="1556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AA32C1-E609-0EAC-D76D-AB56CAAEA3E3}"/>
              </a:ext>
            </a:extLst>
          </p:cNvPr>
          <p:cNvSpPr/>
          <p:nvPr/>
        </p:nvSpPr>
        <p:spPr>
          <a:xfrm>
            <a:off x="10675591" y="1420770"/>
            <a:ext cx="1187988" cy="1556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77E888F-97FE-F8F5-A97D-D5F916B31039}"/>
              </a:ext>
            </a:extLst>
          </p:cNvPr>
          <p:cNvSpPr/>
          <p:nvPr/>
        </p:nvSpPr>
        <p:spPr>
          <a:xfrm>
            <a:off x="10675591" y="2976854"/>
            <a:ext cx="1187988" cy="1556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FA7AC8F-5FA1-C346-3CA8-3F6AECA7EC9F}"/>
              </a:ext>
            </a:extLst>
          </p:cNvPr>
          <p:cNvSpPr/>
          <p:nvPr/>
        </p:nvSpPr>
        <p:spPr>
          <a:xfrm>
            <a:off x="2877708" y="1640765"/>
            <a:ext cx="505669" cy="11028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5E01BCA-8DE5-41C4-6C4D-B87BD1A80F92}"/>
              </a:ext>
            </a:extLst>
          </p:cNvPr>
          <p:cNvSpPr/>
          <p:nvPr/>
        </p:nvSpPr>
        <p:spPr>
          <a:xfrm>
            <a:off x="3083153" y="1647364"/>
            <a:ext cx="505669" cy="11028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F592C3F-1537-F5A9-1778-332A20BD0C98}"/>
              </a:ext>
            </a:extLst>
          </p:cNvPr>
          <p:cNvSpPr/>
          <p:nvPr/>
        </p:nvSpPr>
        <p:spPr>
          <a:xfrm>
            <a:off x="4316038" y="1635154"/>
            <a:ext cx="505669" cy="11028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CB5C0E3-95AA-6789-AF6A-66F15CC83508}"/>
              </a:ext>
            </a:extLst>
          </p:cNvPr>
          <p:cNvSpPr/>
          <p:nvPr/>
        </p:nvSpPr>
        <p:spPr>
          <a:xfrm>
            <a:off x="5652122" y="1647364"/>
            <a:ext cx="505669" cy="11028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 descr="ラクダ 単色塗りつぶし">
            <a:extLst>
              <a:ext uri="{FF2B5EF4-FFF2-40B4-BE49-F238E27FC236}">
                <a16:creationId xmlns:a16="http://schemas.microsoft.com/office/drawing/2014/main" id="{D6C2692C-5A4B-DA05-F369-848A52506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1427" y="2027062"/>
            <a:ext cx="914400" cy="914400"/>
          </a:xfrm>
          <a:prstGeom prst="rect">
            <a:avLst/>
          </a:prstGeom>
        </p:spPr>
      </p:pic>
      <p:pic>
        <p:nvPicPr>
          <p:cNvPr id="28" name="グラフィックス 27" descr="ラクダ 単色塗りつぶし">
            <a:extLst>
              <a:ext uri="{FF2B5EF4-FFF2-40B4-BE49-F238E27FC236}">
                <a16:creationId xmlns:a16="http://schemas.microsoft.com/office/drawing/2014/main" id="{4ED8726D-47B3-258E-335F-95E7B3572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5133" y="14565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3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A468B-6D9C-6DD6-6E99-7BBC530D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・さいころを振ったとき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盤面に被さるようにさいころが出る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・予想したとき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コマンドの部分を順に書き換える＋戻る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（一位</a:t>
            </a:r>
            <a:r>
              <a:rPr kumimoji="1" lang="en-US" altLang="ja-JP" dirty="0"/>
              <a:t>or</a:t>
            </a:r>
            <a:r>
              <a:rPr kumimoji="1" lang="ja-JP" altLang="en-US" dirty="0"/>
              <a:t>最下位→色）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・マスを置くとき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マスを選択（置ける場所・置けない場所で色変える）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→進む・戻るで色変える　誰が置いたかわかるように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・ターンごとの予想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コマンドの部分を書き換える</a:t>
            </a:r>
            <a:r>
              <a:rPr kumimoji="1" lang="ja-JP" altLang="en-US" dirty="0"/>
              <a:t>（色）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他人の行動をログで出す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06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156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盤面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aihara-soma@ed.tmu.ac.jp</dc:creator>
  <cp:lastModifiedBy>相原颯真</cp:lastModifiedBy>
  <cp:revision>2</cp:revision>
  <dcterms:created xsi:type="dcterms:W3CDTF">2024-11-06T11:16:15Z</dcterms:created>
  <dcterms:modified xsi:type="dcterms:W3CDTF">2024-11-08T08:32:59Z</dcterms:modified>
</cp:coreProperties>
</file>