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notesMasterIdLst>
    <p:notesMasterId r:id="rId8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Relationship Id="rId11" Type="http://schemas.openxmlformats.org/officeDocument/2006/relationships/theme" Target="theme/theme1.xml"/><Relationship Id="rId1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2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How IndieTracker Works</a:t>
            </a:r>
            <a:endParaRPr lang="en-US" sz="3200" dirty="0"/>
          </a:p>
        </p:txBody>
      </p:sp>
      <p:sp>
        <p:nvSpPr>
          <p:cNvPr id="3" name="Text 1"/>
          <p:cNvSpPr/>
          <p:nvPr/>
        </p:nvSpPr>
        <p:spPr>
          <a:xfrm>
            <a:off x="914400" y="3200400"/>
            <a:ext cx="73152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000" dirty="0">
                <a:solidFill>
                  <a:srgbClr val="333333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By Nadhir</a:t>
            </a:r>
            <a:endParaRPr lang="en-US"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1828800"/>
            <a:ext cx="73152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2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Introduction</a:t>
            </a:r>
            <a:endParaRPr lang="en-US" sz="3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91440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000" dirty="0">
                <a:solidFill>
                  <a:srgbClr val="333333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Introduction - Slide 1</a:t>
            </a:r>
            <a:endParaRPr lang="en-US"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91440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000" dirty="0">
                <a:solidFill>
                  <a:srgbClr val="333333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Introduction - Slide 2</a:t>
            </a:r>
            <a:endParaRPr lang="en-US"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1828800"/>
            <a:ext cx="73152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2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Core Features</a:t>
            </a:r>
            <a:endParaRPr lang="en-US" sz="32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91440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000" dirty="0">
                <a:solidFill>
                  <a:srgbClr val="333333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Core Features - Slide 1</a:t>
            </a:r>
            <a:endParaRPr lang="en-US" sz="2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2025-04-05T18:26:12Z</dcterms:created>
  <dcterms:modified xsi:type="dcterms:W3CDTF">2025-04-05T18:26:12Z</dcterms:modified>
</cp:coreProperties>
</file>