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B0C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b="1" dirty="0">
                <a:solidFill>
                  <a:srgbClr val="66FCF1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The Future of AI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dirty="0">
                <a:solidFill>
                  <a:srgbClr val="C5C6C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Nadhir Ben Salah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b="1" dirty="0">
                <a:solidFill>
                  <a:srgbClr val="66FCF1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Introduction to AI</a:t>
            </a:r>
            <a:endParaRPr lang="en-US"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dirty="0">
                <a:solidFill>
                  <a:srgbClr val="C5C6C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AI - Slide 1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457200" y="462915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C5C6C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Nadhir Ben Salah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dirty="0">
                <a:solidFill>
                  <a:srgbClr val="C5C6C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AI - Slide 2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457200" y="462915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C5C6C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Nadhir Ben Salah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b="1" dirty="0">
                <a:solidFill>
                  <a:srgbClr val="66FCF1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Real World Applications</a:t>
            </a:r>
            <a:endParaRPr lang="en-US" sz="3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dirty="0">
                <a:solidFill>
                  <a:srgbClr val="C5C6C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 World Applications - Slide 1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457200" y="462915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C5C6C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Nadhir Ben Salah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2025-04-07T18:24:28Z</dcterms:created>
  <dcterms:modified xsi:type="dcterms:W3CDTF">2025-04-07T18:24:28Z</dcterms:modified>
</cp:coreProperties>
</file>