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9E6-3330-F084-2E2F-0F1F357DE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5116-30D3-AE07-0EB0-C399638A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0FA1-5410-8983-557B-5F5AE874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BAB8-2DCA-A170-0036-6000159E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076A-E354-3774-6D10-C50C219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F990-B3C0-1F95-773D-C0B07402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9CF1-B40A-60FA-62BC-607F394C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6026-0EE3-1F61-EE97-090281DE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55DE-960C-84FE-AD59-799E26BA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64D4-3ADE-A3D6-116D-ABE33465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8BCB0-AF84-34CD-492F-55C5141AF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90C4-DA5E-56FD-BB68-1FA57CBD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9ED16-62DC-9EBA-0562-0D240964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387D-CB30-E110-9AD1-C7E535F1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B112-E57F-9DBF-7081-C05E4287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7BF7-102D-B355-1F2E-991A451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95D2-70E8-A9F4-E08D-13BB8E37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5ADA-696B-3D7C-7C11-8A129C7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5351-0F38-7874-91FF-9F249216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46DB-B705-3CD1-14E0-963F1F8E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DF44-03CD-95C9-B51B-C28D6D2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3A9D-0DFE-E388-B097-1AF76A3D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A7F1-FC5C-8FB9-0B3B-EE8F3A73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0475-55D8-77F1-7EC3-4472697F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0A9A-0A6A-B1A6-93A2-46AA3B55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8AC-2429-F789-BE97-D7975CDF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751B-36D9-B7E9-8A14-78871235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7748-165A-9618-39D9-33B10DC5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7533-0B57-6C1E-7A4A-E58D564C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A5B4-A831-797D-A130-7DC30180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488E-1C3E-F377-5DDC-8D8903D5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4E6D-89C6-9737-235F-2F6B09C9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3BAC-2E66-B2D1-4CB3-19A39478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062C-2F21-ED62-B5EC-FE50F550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DDCBE-A3FE-C24B-54CD-7ED16F223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712EB-5645-449E-3663-8DC96684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A1838-7B62-E7D0-6109-6DEF9268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88897-6A98-78F1-6257-3694EF76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E5424-9E01-74CE-D9A5-BAA2C78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D100-3A9E-CF73-6816-DEBB9149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7AB84-3621-2B81-C5FD-9F09391A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C1252-5961-8292-3252-5ED1B4B5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06AA1-02B4-A0F3-1F07-369D8FB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5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35C67-643F-82EF-F620-35C847F2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9892C-CA4E-6B13-3A60-7B531A4F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A22E-E4F2-3CA4-CDDA-8A74B318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EBFA-8800-1E61-42E0-45B2460B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6360-17A5-508C-CCD0-273C3CB5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F600-DAD9-AFDA-7153-EB43F2E5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950F-AC6B-CF00-343F-168DFC41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4A76-B24C-AEC1-9085-FB1E159D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7F19A-B3D2-962A-1184-20D6FC92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C0D3-241C-3462-A683-9A0DFCAA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36A7D-CB65-7F55-70DC-6A0315C94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A762-4D76-D470-D8B8-D8FB0E78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A1CEF-77CD-1D13-2C03-6A845C94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0D22-28CD-D02F-86AF-4E79685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A5CB-E8CB-A832-FF80-79318D9A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685A7-D68B-97FB-3F3F-C7CF828D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94CFF-5ABC-639F-1636-F61CFB80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3BFA-088E-4BF3-DEDD-772D7F369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24E3-94AD-4DA5-8EE7-7AC1072B7FDB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8C9F-DB4F-C2F7-3D55-2C7BFF501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33E8-80F8-13FF-B351-802D4BFB5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8996-AAA8-458D-8E3A-A33F414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CD8751-E246-70D7-D50B-876DA97E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6" y="0"/>
            <a:ext cx="102202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C530F-2DD3-D8AA-E2A4-7F1C3F115028}"/>
              </a:ext>
            </a:extLst>
          </p:cNvPr>
          <p:cNvSpPr txBox="1"/>
          <p:nvPr/>
        </p:nvSpPr>
        <p:spPr>
          <a:xfrm>
            <a:off x="4619135" y="2967335"/>
            <a:ext cx="24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E02EE-1FE8-4651-483A-88BD8F48722C}"/>
              </a:ext>
            </a:extLst>
          </p:cNvPr>
          <p:cNvSpPr txBox="1"/>
          <p:nvPr/>
        </p:nvSpPr>
        <p:spPr>
          <a:xfrm>
            <a:off x="6096000" y="4681834"/>
            <a:ext cx="249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constructor called</a:t>
            </a:r>
          </a:p>
        </p:txBody>
      </p:sp>
    </p:spTree>
    <p:extLst>
      <p:ext uri="{BB962C8B-B14F-4D97-AF65-F5344CB8AC3E}">
        <p14:creationId xmlns:p14="http://schemas.microsoft.com/office/powerpoint/2010/main" val="42890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785956-08BC-EDD2-C2BA-5665EE0F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647700"/>
            <a:ext cx="7562850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99CD7-DBEE-281A-4E9D-76EE382C59E8}"/>
              </a:ext>
            </a:extLst>
          </p:cNvPr>
          <p:cNvSpPr txBox="1"/>
          <p:nvPr/>
        </p:nvSpPr>
        <p:spPr>
          <a:xfrm>
            <a:off x="6558514" y="4183517"/>
            <a:ext cx="229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Setter and getter</a:t>
            </a:r>
          </a:p>
        </p:txBody>
      </p:sp>
    </p:spTree>
    <p:extLst>
      <p:ext uri="{BB962C8B-B14F-4D97-AF65-F5344CB8AC3E}">
        <p14:creationId xmlns:p14="http://schemas.microsoft.com/office/powerpoint/2010/main" val="8983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39CB4-CDC5-DA80-6850-DE4B3509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38212"/>
            <a:ext cx="8105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8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B1819-288E-DA85-F5A6-2B947CFF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34" y="0"/>
            <a:ext cx="1053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47068-0DE8-A20A-B300-1D79D8B5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019300"/>
            <a:ext cx="104203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366A3-9F9E-18CD-B06E-4D12109E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747962"/>
            <a:ext cx="6619875" cy="136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77C80-D469-87B0-9A72-5E5FADA46918}"/>
              </a:ext>
            </a:extLst>
          </p:cNvPr>
          <p:cNvSpPr txBox="1"/>
          <p:nvPr/>
        </p:nvSpPr>
        <p:spPr>
          <a:xfrm>
            <a:off x="4272514" y="2432538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D7E5A-761F-E271-0D17-23131D381A5B}"/>
              </a:ext>
            </a:extLst>
          </p:cNvPr>
          <p:cNvSpPr txBox="1"/>
          <p:nvPr/>
        </p:nvSpPr>
        <p:spPr>
          <a:xfrm>
            <a:off x="5854880" y="2517129"/>
            <a:ext cx="128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39088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Takalkar</dc:creator>
  <cp:lastModifiedBy>Tejas Takalkar</cp:lastModifiedBy>
  <cp:revision>5</cp:revision>
  <dcterms:created xsi:type="dcterms:W3CDTF">2022-07-02T09:43:12Z</dcterms:created>
  <dcterms:modified xsi:type="dcterms:W3CDTF">2022-07-03T09:15:45Z</dcterms:modified>
</cp:coreProperties>
</file>