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14" r:id="rId1"/>
  </p:sldMasterIdLst>
  <p:sldIdLst>
    <p:sldId id="256" r:id="rId2"/>
    <p:sldId id="260" r:id="rId3"/>
    <p:sldId id="257" r:id="rId4"/>
    <p:sldId id="278" r:id="rId5"/>
    <p:sldId id="261" r:id="rId6"/>
    <p:sldId id="262" r:id="rId7"/>
    <p:sldId id="280" r:id="rId8"/>
    <p:sldId id="269" r:id="rId9"/>
    <p:sldId id="279" r:id="rId10"/>
    <p:sldId id="270" r:id="rId11"/>
    <p:sldId id="281" r:id="rId12"/>
    <p:sldId id="282" r:id="rId13"/>
    <p:sldId id="271" r:id="rId14"/>
    <p:sldId id="272" r:id="rId15"/>
    <p:sldId id="274" r:id="rId16"/>
    <p:sldId id="275" r:id="rId17"/>
    <p:sldId id="277" r:id="rId18"/>
    <p:sldId id="276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wasaki\Documents\GitHub\-A-\PM&#28436;&#32722;_&#31649;&#29702;&#12484;&#12540;&#12523;_&#30690;&#21561;&#30740;A&#296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276317749239167E-2"/>
          <c:y val="2.428770501755028E-2"/>
          <c:w val="0.89818280644023973"/>
          <c:h val="0.82649336267666551"/>
        </c:manualLayout>
      </c:layout>
      <c:lineChart>
        <c:grouping val="standard"/>
        <c:varyColors val="0"/>
        <c:ser>
          <c:idx val="0"/>
          <c:order val="0"/>
          <c:tx>
            <c:strRef>
              <c:f>EVM!$A$28</c:f>
              <c:strCache>
                <c:ptCount val="1"/>
                <c:pt idx="0">
                  <c:v>PV</c:v>
                </c:pt>
              </c:strCache>
            </c:strRef>
          </c:tx>
          <c:spPr>
            <a:ln cmpd="dbl"/>
          </c:spPr>
          <c:marker>
            <c:symbol val="none"/>
          </c:marker>
          <c:cat>
            <c:numRef>
              <c:f>EVM!$B$27:$DH$27</c:f>
              <c:numCache>
                <c:formatCode>m/d;@</c:formatCode>
                <c:ptCount val="16"/>
                <c:pt idx="0">
                  <c:v>42475</c:v>
                </c:pt>
                <c:pt idx="1">
                  <c:v>42482</c:v>
                </c:pt>
                <c:pt idx="2">
                  <c:v>42489</c:v>
                </c:pt>
                <c:pt idx="3">
                  <c:v>42496</c:v>
                </c:pt>
                <c:pt idx="4">
                  <c:v>42503</c:v>
                </c:pt>
                <c:pt idx="5">
                  <c:v>42510</c:v>
                </c:pt>
                <c:pt idx="6">
                  <c:v>42517</c:v>
                </c:pt>
                <c:pt idx="7">
                  <c:v>42524</c:v>
                </c:pt>
                <c:pt idx="8">
                  <c:v>42531</c:v>
                </c:pt>
                <c:pt idx="9">
                  <c:v>42538</c:v>
                </c:pt>
                <c:pt idx="10">
                  <c:v>42545</c:v>
                </c:pt>
                <c:pt idx="11">
                  <c:v>42552</c:v>
                </c:pt>
                <c:pt idx="12">
                  <c:v>42559</c:v>
                </c:pt>
                <c:pt idx="13">
                  <c:v>42566</c:v>
                </c:pt>
                <c:pt idx="14">
                  <c:v>42573</c:v>
                </c:pt>
                <c:pt idx="15">
                  <c:v>42580</c:v>
                </c:pt>
              </c:numCache>
            </c:numRef>
          </c:cat>
          <c:val>
            <c:numRef>
              <c:f>EVM!$B$28:$DH$28</c:f>
              <c:numCache>
                <c:formatCode>0.0_ </c:formatCode>
                <c:ptCount val="16"/>
                <c:pt idx="0">
                  <c:v>6</c:v>
                </c:pt>
                <c:pt idx="1">
                  <c:v>36</c:v>
                </c:pt>
                <c:pt idx="2">
                  <c:v>72</c:v>
                </c:pt>
                <c:pt idx="3">
                  <c:v>87</c:v>
                </c:pt>
                <c:pt idx="4">
                  <c:v>145</c:v>
                </c:pt>
                <c:pt idx="5">
                  <c:v>175</c:v>
                </c:pt>
                <c:pt idx="6">
                  <c:v>213</c:v>
                </c:pt>
                <c:pt idx="7">
                  <c:v>267</c:v>
                </c:pt>
                <c:pt idx="8">
                  <c:v>313</c:v>
                </c:pt>
                <c:pt idx="9">
                  <c:v>341</c:v>
                </c:pt>
                <c:pt idx="10">
                  <c:v>381</c:v>
                </c:pt>
                <c:pt idx="11">
                  <c:v>427</c:v>
                </c:pt>
                <c:pt idx="12">
                  <c:v>459</c:v>
                </c:pt>
                <c:pt idx="13">
                  <c:v>493</c:v>
                </c:pt>
                <c:pt idx="14">
                  <c:v>525</c:v>
                </c:pt>
                <c:pt idx="15">
                  <c:v>525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EVM!$A$29</c:f>
              <c:strCache>
                <c:ptCount val="1"/>
                <c:pt idx="0">
                  <c:v>AC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EVM!$B$27:$DH$27</c:f>
              <c:numCache>
                <c:formatCode>m/d;@</c:formatCode>
                <c:ptCount val="16"/>
                <c:pt idx="0">
                  <c:v>42475</c:v>
                </c:pt>
                <c:pt idx="1">
                  <c:v>42482</c:v>
                </c:pt>
                <c:pt idx="2">
                  <c:v>42489</c:v>
                </c:pt>
                <c:pt idx="3">
                  <c:v>42496</c:v>
                </c:pt>
                <c:pt idx="4">
                  <c:v>42503</c:v>
                </c:pt>
                <c:pt idx="5">
                  <c:v>42510</c:v>
                </c:pt>
                <c:pt idx="6">
                  <c:v>42517</c:v>
                </c:pt>
                <c:pt idx="7">
                  <c:v>42524</c:v>
                </c:pt>
                <c:pt idx="8">
                  <c:v>42531</c:v>
                </c:pt>
                <c:pt idx="9">
                  <c:v>42538</c:v>
                </c:pt>
                <c:pt idx="10">
                  <c:v>42545</c:v>
                </c:pt>
                <c:pt idx="11">
                  <c:v>42552</c:v>
                </c:pt>
                <c:pt idx="12">
                  <c:v>42559</c:v>
                </c:pt>
                <c:pt idx="13">
                  <c:v>42566</c:v>
                </c:pt>
                <c:pt idx="14">
                  <c:v>42573</c:v>
                </c:pt>
                <c:pt idx="15">
                  <c:v>42580</c:v>
                </c:pt>
              </c:numCache>
            </c:numRef>
          </c:cat>
          <c:val>
            <c:numRef>
              <c:f>EVM!$B$29:$DH$29</c:f>
              <c:numCache>
                <c:formatCode>0.0_ </c:formatCode>
                <c:ptCount val="16"/>
                <c:pt idx="0">
                  <c:v>4</c:v>
                </c:pt>
                <c:pt idx="1">
                  <c:v>36</c:v>
                </c:pt>
                <c:pt idx="2">
                  <c:v>56</c:v>
                </c:pt>
                <c:pt idx="3">
                  <c:v>70</c:v>
                </c:pt>
                <c:pt idx="4">
                  <c:v>93</c:v>
                </c:pt>
                <c:pt idx="5">
                  <c:v>133</c:v>
                </c:pt>
                <c:pt idx="6">
                  <c:v>175</c:v>
                </c:pt>
                <c:pt idx="7">
                  <c:v>237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EVM!$A$30</c:f>
              <c:strCache>
                <c:ptCount val="1"/>
                <c:pt idx="0">
                  <c:v>EV</c:v>
                </c:pt>
              </c:strCache>
            </c:strRef>
          </c:tx>
          <c:marker>
            <c:symbol val="none"/>
          </c:marker>
          <c:cat>
            <c:numRef>
              <c:f>EVM!$B$27:$DH$27</c:f>
              <c:numCache>
                <c:formatCode>m/d;@</c:formatCode>
                <c:ptCount val="16"/>
                <c:pt idx="0">
                  <c:v>42475</c:v>
                </c:pt>
                <c:pt idx="1">
                  <c:v>42482</c:v>
                </c:pt>
                <c:pt idx="2">
                  <c:v>42489</c:v>
                </c:pt>
                <c:pt idx="3">
                  <c:v>42496</c:v>
                </c:pt>
                <c:pt idx="4">
                  <c:v>42503</c:v>
                </c:pt>
                <c:pt idx="5">
                  <c:v>42510</c:v>
                </c:pt>
                <c:pt idx="6">
                  <c:v>42517</c:v>
                </c:pt>
                <c:pt idx="7">
                  <c:v>42524</c:v>
                </c:pt>
                <c:pt idx="8">
                  <c:v>42531</c:v>
                </c:pt>
                <c:pt idx="9">
                  <c:v>42538</c:v>
                </c:pt>
                <c:pt idx="10">
                  <c:v>42545</c:v>
                </c:pt>
                <c:pt idx="11">
                  <c:v>42552</c:v>
                </c:pt>
                <c:pt idx="12">
                  <c:v>42559</c:v>
                </c:pt>
                <c:pt idx="13">
                  <c:v>42566</c:v>
                </c:pt>
                <c:pt idx="14">
                  <c:v>42573</c:v>
                </c:pt>
                <c:pt idx="15">
                  <c:v>42580</c:v>
                </c:pt>
              </c:numCache>
            </c:numRef>
          </c:cat>
          <c:val>
            <c:numRef>
              <c:f>EVM!$B$30:$DH$30</c:f>
              <c:numCache>
                <c:formatCode>0.0_ </c:formatCode>
                <c:ptCount val="16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52</c:v>
                </c:pt>
                <c:pt idx="4">
                  <c:v>53</c:v>
                </c:pt>
                <c:pt idx="5">
                  <c:v>61</c:v>
                </c:pt>
                <c:pt idx="6">
                  <c:v>61</c:v>
                </c:pt>
                <c:pt idx="7">
                  <c:v>205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294792"/>
        <c:axId val="480296752"/>
      </c:lineChart>
      <c:dateAx>
        <c:axId val="480294792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480296752"/>
        <c:crosses val="autoZero"/>
        <c:auto val="1"/>
        <c:lblOffset val="100"/>
        <c:baseTimeUnit val="days"/>
      </c:dateAx>
      <c:valAx>
        <c:axId val="480296752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ja-JP"/>
          </a:p>
        </c:txPr>
        <c:crossAx val="480294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198789667671404"/>
          <c:y val="3.0439654277432917E-2"/>
          <c:w val="0.25598566905843295"/>
          <c:h val="6.3099465852835018E-2"/>
        </c:manualLayout>
      </c:layout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F08B6-053E-4338-BF7A-67C8CC672A82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EBEBCEA8-36C8-4028-9120-8CA69B3BB737}">
      <dgm:prSet phldrT="[テキスト]"/>
      <dgm:spPr/>
      <dgm:t>
        <a:bodyPr/>
        <a:lstStyle/>
        <a:p>
          <a:r>
            <a:rPr kumimoji="1" lang="ja-JP" altLang="en-US" dirty="0" smtClean="0"/>
            <a:t>プロジェクト</a:t>
          </a:r>
          <a:endParaRPr kumimoji="1" lang="ja-JP" altLang="en-US" dirty="0"/>
        </a:p>
      </dgm:t>
    </dgm:pt>
    <dgm:pt modelId="{48694303-F63D-4B8D-B98B-6116A47AD678}" type="parTrans" cxnId="{F5CCA540-B358-4B2D-ACF4-07001DFD6FE6}">
      <dgm:prSet/>
      <dgm:spPr/>
      <dgm:t>
        <a:bodyPr/>
        <a:lstStyle/>
        <a:p>
          <a:endParaRPr kumimoji="1" lang="ja-JP" altLang="en-US"/>
        </a:p>
      </dgm:t>
    </dgm:pt>
    <dgm:pt modelId="{C8C3D9C7-63BF-4BF1-9111-96233195AC7D}" type="sibTrans" cxnId="{F5CCA540-B358-4B2D-ACF4-07001DFD6FE6}">
      <dgm:prSet/>
      <dgm:spPr/>
      <dgm:t>
        <a:bodyPr/>
        <a:lstStyle/>
        <a:p>
          <a:endParaRPr kumimoji="1" lang="ja-JP" altLang="en-US"/>
        </a:p>
      </dgm:t>
    </dgm:pt>
    <dgm:pt modelId="{F1F99D09-B866-4EF7-923F-50C0A59DBDC2}">
      <dgm:prSet phldrT="[テキスト]"/>
      <dgm:spPr/>
      <dgm:t>
        <a:bodyPr/>
        <a:lstStyle/>
        <a:p>
          <a:r>
            <a:rPr kumimoji="1" lang="ja-JP" altLang="en-US" dirty="0" smtClean="0"/>
            <a:t>技術</a:t>
          </a:r>
          <a:endParaRPr kumimoji="1" lang="ja-JP" altLang="en-US" dirty="0"/>
        </a:p>
      </dgm:t>
    </dgm:pt>
    <dgm:pt modelId="{5B7B0195-D3B0-46C2-A99F-65A2D97FC3AF}" type="parTrans" cxnId="{DC104B5C-7F05-4EE3-9097-F60CFBA05367}">
      <dgm:prSet/>
      <dgm:spPr/>
      <dgm:t>
        <a:bodyPr/>
        <a:lstStyle/>
        <a:p>
          <a:endParaRPr kumimoji="1" lang="ja-JP" altLang="en-US"/>
        </a:p>
      </dgm:t>
    </dgm:pt>
    <dgm:pt modelId="{3AC13494-0F8F-4497-BA4E-9F6D4296E139}" type="sibTrans" cxnId="{DC104B5C-7F05-4EE3-9097-F60CFBA05367}">
      <dgm:prSet/>
      <dgm:spPr/>
      <dgm:t>
        <a:bodyPr/>
        <a:lstStyle/>
        <a:p>
          <a:endParaRPr kumimoji="1" lang="ja-JP" altLang="en-US"/>
        </a:p>
      </dgm:t>
    </dgm:pt>
    <dgm:pt modelId="{6D515072-C2DA-4B74-9E8B-30AE3FF460FC}">
      <dgm:prSet phldrT="[テキスト]"/>
      <dgm:spPr/>
      <dgm:t>
        <a:bodyPr/>
        <a:lstStyle/>
        <a:p>
          <a:r>
            <a:rPr kumimoji="1" lang="ja-JP" altLang="en-US" dirty="0" smtClean="0"/>
            <a:t>組織</a:t>
          </a:r>
          <a:endParaRPr kumimoji="1" lang="ja-JP" altLang="en-US" dirty="0"/>
        </a:p>
      </dgm:t>
    </dgm:pt>
    <dgm:pt modelId="{5E923AEA-9D87-41CF-94FD-11D1E496C41B}" type="parTrans" cxnId="{AECCF2C1-F062-4B4D-8E69-003995BB89EA}">
      <dgm:prSet/>
      <dgm:spPr/>
      <dgm:t>
        <a:bodyPr/>
        <a:lstStyle/>
        <a:p>
          <a:endParaRPr kumimoji="1" lang="ja-JP" altLang="en-US"/>
        </a:p>
      </dgm:t>
    </dgm:pt>
    <dgm:pt modelId="{7AF9CF9D-3C92-43AE-A0A2-D12F64460D93}" type="sibTrans" cxnId="{AECCF2C1-F062-4B4D-8E69-003995BB89EA}">
      <dgm:prSet/>
      <dgm:spPr/>
      <dgm:t>
        <a:bodyPr/>
        <a:lstStyle/>
        <a:p>
          <a:endParaRPr kumimoji="1" lang="ja-JP" altLang="en-US"/>
        </a:p>
      </dgm:t>
    </dgm:pt>
    <dgm:pt modelId="{56511DCF-6FFC-4F36-A7F0-B2A8AEC118AD}">
      <dgm:prSet phldrT="[テキスト]"/>
      <dgm:spPr/>
      <dgm:t>
        <a:bodyPr/>
        <a:lstStyle/>
        <a:p>
          <a:r>
            <a:rPr kumimoji="1" lang="ja-JP" altLang="en-US" dirty="0" smtClean="0"/>
            <a:t>プロジェクト</a:t>
          </a:r>
          <a:endParaRPr kumimoji="1" lang="en-US" altLang="ja-JP" smtClean="0"/>
        </a:p>
        <a:p>
          <a:r>
            <a:rPr kumimoji="1" lang="ja-JP" altLang="en-US" smtClean="0"/>
            <a:t>マネジメント</a:t>
          </a:r>
          <a:endParaRPr kumimoji="1" lang="ja-JP" altLang="en-US" dirty="0"/>
        </a:p>
      </dgm:t>
    </dgm:pt>
    <dgm:pt modelId="{594EF8CD-C9AA-448B-9772-BEA2662BFFE4}" type="parTrans" cxnId="{2D6A9402-7721-44BC-B184-8C7D797E473F}">
      <dgm:prSet/>
      <dgm:spPr/>
      <dgm:t>
        <a:bodyPr/>
        <a:lstStyle/>
        <a:p>
          <a:endParaRPr kumimoji="1" lang="ja-JP" altLang="en-US"/>
        </a:p>
      </dgm:t>
    </dgm:pt>
    <dgm:pt modelId="{77822B1C-8EF3-4181-9860-AA505672640D}" type="sibTrans" cxnId="{2D6A9402-7721-44BC-B184-8C7D797E473F}">
      <dgm:prSet/>
      <dgm:spPr/>
      <dgm:t>
        <a:bodyPr/>
        <a:lstStyle/>
        <a:p>
          <a:endParaRPr kumimoji="1" lang="ja-JP" altLang="en-US"/>
        </a:p>
      </dgm:t>
    </dgm:pt>
    <dgm:pt modelId="{63651065-EEE4-4D76-8B51-9CE896821518}">
      <dgm:prSet/>
      <dgm:spPr/>
      <dgm:t>
        <a:bodyPr/>
        <a:lstStyle/>
        <a:p>
          <a:r>
            <a:rPr kumimoji="1" lang="ja-JP" altLang="en-US" dirty="0" smtClean="0"/>
            <a:t>知識不足</a:t>
          </a:r>
          <a:endParaRPr kumimoji="1" lang="ja-JP" altLang="en-US" dirty="0"/>
        </a:p>
      </dgm:t>
    </dgm:pt>
    <dgm:pt modelId="{09A8D4FE-14B2-4433-AC1E-A38C6303FE97}" type="parTrans" cxnId="{99D626C4-E5C9-483D-A49E-14EFFC111558}">
      <dgm:prSet/>
      <dgm:spPr/>
      <dgm:t>
        <a:bodyPr/>
        <a:lstStyle/>
        <a:p>
          <a:endParaRPr kumimoji="1" lang="ja-JP" altLang="en-US"/>
        </a:p>
      </dgm:t>
    </dgm:pt>
    <dgm:pt modelId="{1B50849A-E235-478A-BA5C-FF80919D0C68}" type="sibTrans" cxnId="{99D626C4-E5C9-483D-A49E-14EFFC111558}">
      <dgm:prSet/>
      <dgm:spPr/>
      <dgm:t>
        <a:bodyPr/>
        <a:lstStyle/>
        <a:p>
          <a:endParaRPr kumimoji="1" lang="ja-JP" altLang="en-US"/>
        </a:p>
      </dgm:t>
    </dgm:pt>
    <dgm:pt modelId="{47E150C9-BD7D-42D1-BB3B-E5371C6F1CBC}">
      <dgm:prSet/>
      <dgm:spPr/>
      <dgm:t>
        <a:bodyPr/>
        <a:lstStyle/>
        <a:p>
          <a:r>
            <a:rPr kumimoji="1" lang="ja-JP" altLang="en-US" dirty="0" smtClean="0"/>
            <a:t>データ損失</a:t>
          </a:r>
          <a:endParaRPr kumimoji="1" lang="ja-JP" altLang="en-US" dirty="0"/>
        </a:p>
      </dgm:t>
    </dgm:pt>
    <dgm:pt modelId="{34295C6B-ABA7-4811-BBCB-C4C20A06988D}" type="parTrans" cxnId="{24F7E245-45A7-47E8-B137-045D5ABF5385}">
      <dgm:prSet/>
      <dgm:spPr/>
      <dgm:t>
        <a:bodyPr/>
        <a:lstStyle/>
        <a:p>
          <a:endParaRPr kumimoji="1" lang="ja-JP" altLang="en-US"/>
        </a:p>
      </dgm:t>
    </dgm:pt>
    <dgm:pt modelId="{F1106DED-F02D-4E02-8BD7-3BC17CADBFF1}" type="sibTrans" cxnId="{24F7E245-45A7-47E8-B137-045D5ABF5385}">
      <dgm:prSet/>
      <dgm:spPr/>
      <dgm:t>
        <a:bodyPr/>
        <a:lstStyle/>
        <a:p>
          <a:endParaRPr kumimoji="1" lang="ja-JP" altLang="en-US"/>
        </a:p>
      </dgm:t>
    </dgm:pt>
    <dgm:pt modelId="{80A615CE-6827-4E26-9E04-BAA6C704BF7F}">
      <dgm:prSet/>
      <dgm:spPr/>
      <dgm:t>
        <a:bodyPr/>
        <a:lstStyle/>
        <a:p>
          <a:r>
            <a:rPr kumimoji="1" lang="ja-JP" altLang="en-US" dirty="0" smtClean="0"/>
            <a:t>動作不備</a:t>
          </a:r>
          <a:endParaRPr kumimoji="1" lang="ja-JP" altLang="en-US" dirty="0"/>
        </a:p>
      </dgm:t>
    </dgm:pt>
    <dgm:pt modelId="{615E13BF-DA0A-4C96-9B3E-0C8710D1A88F}" type="parTrans" cxnId="{C0CC2BBC-20A0-4B56-8F3A-77E0345ED109}">
      <dgm:prSet/>
      <dgm:spPr/>
      <dgm:t>
        <a:bodyPr/>
        <a:lstStyle/>
        <a:p>
          <a:endParaRPr kumimoji="1" lang="ja-JP" altLang="en-US"/>
        </a:p>
      </dgm:t>
    </dgm:pt>
    <dgm:pt modelId="{D4F82AEB-083E-4007-B473-94258826291E}" type="sibTrans" cxnId="{C0CC2BBC-20A0-4B56-8F3A-77E0345ED109}">
      <dgm:prSet/>
      <dgm:spPr/>
      <dgm:t>
        <a:bodyPr/>
        <a:lstStyle/>
        <a:p>
          <a:endParaRPr kumimoji="1" lang="ja-JP" altLang="en-US"/>
        </a:p>
      </dgm:t>
    </dgm:pt>
    <dgm:pt modelId="{B3308CF1-750A-4785-857F-92199C65343F}">
      <dgm:prSet/>
      <dgm:spPr/>
      <dgm:t>
        <a:bodyPr/>
        <a:lstStyle/>
        <a:p>
          <a:r>
            <a:rPr kumimoji="1" lang="ja-JP" altLang="en-US" dirty="0" smtClean="0"/>
            <a:t>メンバの</a:t>
          </a:r>
          <a:endParaRPr kumimoji="1" lang="en-US" altLang="ja-JP" dirty="0" smtClean="0"/>
        </a:p>
        <a:p>
          <a:r>
            <a:rPr kumimoji="1" lang="ja-JP" altLang="en-US" dirty="0" smtClean="0"/>
            <a:t>対立</a:t>
          </a:r>
          <a:endParaRPr kumimoji="1" lang="ja-JP" altLang="en-US" dirty="0"/>
        </a:p>
      </dgm:t>
    </dgm:pt>
    <dgm:pt modelId="{A95D602F-14CD-4AF0-B3D5-769F3B64D8B6}" type="parTrans" cxnId="{C6A7ABD1-EFCD-4B36-8B3B-0E9FBAE6925C}">
      <dgm:prSet/>
      <dgm:spPr/>
      <dgm:t>
        <a:bodyPr/>
        <a:lstStyle/>
        <a:p>
          <a:endParaRPr kumimoji="1" lang="ja-JP" altLang="en-US"/>
        </a:p>
      </dgm:t>
    </dgm:pt>
    <dgm:pt modelId="{6069876C-A904-490E-B687-9390526EA82C}" type="sibTrans" cxnId="{C6A7ABD1-EFCD-4B36-8B3B-0E9FBAE6925C}">
      <dgm:prSet/>
      <dgm:spPr/>
      <dgm:t>
        <a:bodyPr/>
        <a:lstStyle/>
        <a:p>
          <a:endParaRPr kumimoji="1" lang="ja-JP" altLang="en-US"/>
        </a:p>
      </dgm:t>
    </dgm:pt>
    <dgm:pt modelId="{0E4335E2-54ED-4715-9570-125D686279FA}">
      <dgm:prSet/>
      <dgm:spPr/>
      <dgm:t>
        <a:bodyPr/>
        <a:lstStyle/>
        <a:p>
          <a:r>
            <a:rPr kumimoji="1" lang="ja-JP" altLang="en-US" dirty="0" smtClean="0"/>
            <a:t>メンバの</a:t>
          </a:r>
          <a:endParaRPr kumimoji="1" lang="en-US" altLang="ja-JP" dirty="0" smtClean="0"/>
        </a:p>
        <a:p>
          <a:r>
            <a:rPr kumimoji="1" lang="ja-JP" altLang="en-US" dirty="0" smtClean="0"/>
            <a:t>欠席</a:t>
          </a:r>
          <a:endParaRPr kumimoji="1" lang="ja-JP" altLang="en-US" dirty="0"/>
        </a:p>
      </dgm:t>
    </dgm:pt>
    <dgm:pt modelId="{93D117F3-325B-4154-8D43-1BFC260FC200}" type="parTrans" cxnId="{E54A46CF-15E0-4101-B0D9-D59E3ABF87B8}">
      <dgm:prSet/>
      <dgm:spPr/>
      <dgm:t>
        <a:bodyPr/>
        <a:lstStyle/>
        <a:p>
          <a:endParaRPr kumimoji="1" lang="ja-JP" altLang="en-US"/>
        </a:p>
      </dgm:t>
    </dgm:pt>
    <dgm:pt modelId="{2A167150-1283-4075-A83C-134D13A6BC68}" type="sibTrans" cxnId="{E54A46CF-15E0-4101-B0D9-D59E3ABF87B8}">
      <dgm:prSet/>
      <dgm:spPr/>
      <dgm:t>
        <a:bodyPr/>
        <a:lstStyle/>
        <a:p>
          <a:endParaRPr kumimoji="1" lang="ja-JP" altLang="en-US"/>
        </a:p>
      </dgm:t>
    </dgm:pt>
    <dgm:pt modelId="{8CE527C0-D5E3-4267-8835-604303AEBB0D}">
      <dgm:prSet/>
      <dgm:spPr/>
      <dgm:t>
        <a:bodyPr/>
        <a:lstStyle/>
        <a:p>
          <a:r>
            <a:rPr kumimoji="1" lang="ja-JP" altLang="en-US" dirty="0" smtClean="0"/>
            <a:t>納期遅れ</a:t>
          </a:r>
          <a:endParaRPr kumimoji="1" lang="ja-JP" altLang="en-US" dirty="0"/>
        </a:p>
      </dgm:t>
    </dgm:pt>
    <dgm:pt modelId="{CEBEC4E7-F35B-482E-8847-785ABBAE659F}" type="parTrans" cxnId="{A59E549A-65BF-4883-AED5-D26C78D96D5D}">
      <dgm:prSet/>
      <dgm:spPr/>
      <dgm:t>
        <a:bodyPr/>
        <a:lstStyle/>
        <a:p>
          <a:endParaRPr kumimoji="1" lang="ja-JP" altLang="en-US"/>
        </a:p>
      </dgm:t>
    </dgm:pt>
    <dgm:pt modelId="{839B86EA-1380-4F69-94AE-BE4FD6C94B1B}" type="sibTrans" cxnId="{A59E549A-65BF-4883-AED5-D26C78D96D5D}">
      <dgm:prSet/>
      <dgm:spPr/>
      <dgm:t>
        <a:bodyPr/>
        <a:lstStyle/>
        <a:p>
          <a:endParaRPr kumimoji="1" lang="ja-JP" altLang="en-US"/>
        </a:p>
      </dgm:t>
    </dgm:pt>
    <dgm:pt modelId="{CF9EA689-1F3E-419B-A3A9-B7AAC31F3D9F}">
      <dgm:prSet/>
      <dgm:spPr/>
      <dgm:t>
        <a:bodyPr/>
        <a:lstStyle/>
        <a:p>
          <a:r>
            <a:rPr kumimoji="1" lang="ja-JP" altLang="en-US" dirty="0" smtClean="0"/>
            <a:t>要求事項</a:t>
          </a:r>
          <a:endParaRPr kumimoji="1" lang="ja-JP" altLang="en-US" dirty="0"/>
        </a:p>
      </dgm:t>
    </dgm:pt>
    <dgm:pt modelId="{36C4D2A1-0859-4835-A1E9-5BC49FC77B6E}" type="parTrans" cxnId="{E62F6F91-5D76-46F1-B28C-B3DB41C8CA18}">
      <dgm:prSet/>
      <dgm:spPr/>
      <dgm:t>
        <a:bodyPr/>
        <a:lstStyle/>
        <a:p>
          <a:endParaRPr kumimoji="1" lang="ja-JP" altLang="en-US"/>
        </a:p>
      </dgm:t>
    </dgm:pt>
    <dgm:pt modelId="{E51D1B10-3F82-4D6E-BAD0-7DBE2A9F3A2F}" type="sibTrans" cxnId="{E62F6F91-5D76-46F1-B28C-B3DB41C8CA18}">
      <dgm:prSet/>
      <dgm:spPr/>
      <dgm:t>
        <a:bodyPr/>
        <a:lstStyle/>
        <a:p>
          <a:endParaRPr kumimoji="1" lang="ja-JP" altLang="en-US"/>
        </a:p>
      </dgm:t>
    </dgm:pt>
    <dgm:pt modelId="{7B3C3F28-86B9-4FE9-848A-046A8C116BA8}" type="pres">
      <dgm:prSet presAssocID="{2D3F08B6-053E-4338-BF7A-67C8CC672A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6B39C53C-0F6E-435F-AB95-96EF6892983C}" type="pres">
      <dgm:prSet presAssocID="{EBEBCEA8-36C8-4028-9120-8CA69B3BB737}" presName="hierRoot1" presStyleCnt="0">
        <dgm:presLayoutVars>
          <dgm:hierBranch val="init"/>
        </dgm:presLayoutVars>
      </dgm:prSet>
      <dgm:spPr/>
    </dgm:pt>
    <dgm:pt modelId="{8E6B7E5D-FEA5-4B7E-B88B-FF21649BD0A1}" type="pres">
      <dgm:prSet presAssocID="{EBEBCEA8-36C8-4028-9120-8CA69B3BB737}" presName="rootComposite1" presStyleCnt="0"/>
      <dgm:spPr/>
    </dgm:pt>
    <dgm:pt modelId="{DC3F045B-54F8-4910-95D8-B83E6672D18C}" type="pres">
      <dgm:prSet presAssocID="{EBEBCEA8-36C8-4028-9120-8CA69B3BB73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E0311E-7BC4-4EDE-9EA0-CF992D3E3DDB}" type="pres">
      <dgm:prSet presAssocID="{EBEBCEA8-36C8-4028-9120-8CA69B3BB737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0F6B5422-5B23-45A2-8F2F-15CBB93CECA7}" type="pres">
      <dgm:prSet presAssocID="{EBEBCEA8-36C8-4028-9120-8CA69B3BB737}" presName="hierChild2" presStyleCnt="0"/>
      <dgm:spPr/>
    </dgm:pt>
    <dgm:pt modelId="{234F598B-A910-4E0E-82DC-986EE1D16DD5}" type="pres">
      <dgm:prSet presAssocID="{5B7B0195-D3B0-46C2-A99F-65A2D97FC3AF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5023F8E0-FDAC-4ECE-8EF0-6479C3E27B52}" type="pres">
      <dgm:prSet presAssocID="{F1F99D09-B866-4EF7-923F-50C0A59DBDC2}" presName="hierRoot2" presStyleCnt="0">
        <dgm:presLayoutVars>
          <dgm:hierBranch val="init"/>
        </dgm:presLayoutVars>
      </dgm:prSet>
      <dgm:spPr/>
    </dgm:pt>
    <dgm:pt modelId="{50FD5E41-D339-43CD-98FF-D0D42C2D3C45}" type="pres">
      <dgm:prSet presAssocID="{F1F99D09-B866-4EF7-923F-50C0A59DBDC2}" presName="rootComposite" presStyleCnt="0"/>
      <dgm:spPr/>
    </dgm:pt>
    <dgm:pt modelId="{911B4623-3774-4790-86D7-B44D2B1DFE65}" type="pres">
      <dgm:prSet presAssocID="{F1F99D09-B866-4EF7-923F-50C0A59DBDC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43C5758-9696-43A5-9037-47309C0A2540}" type="pres">
      <dgm:prSet presAssocID="{F1F99D09-B866-4EF7-923F-50C0A59DBDC2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983E7807-7392-4E55-A3D3-EFD9289AB673}" type="pres">
      <dgm:prSet presAssocID="{F1F99D09-B866-4EF7-923F-50C0A59DBDC2}" presName="hierChild4" presStyleCnt="0"/>
      <dgm:spPr/>
    </dgm:pt>
    <dgm:pt modelId="{6318A7E5-BE51-49EF-BC4C-08469DD04D7F}" type="pres">
      <dgm:prSet presAssocID="{09A8D4FE-14B2-4433-AC1E-A38C6303FE97}" presName="Name37" presStyleLbl="parChTrans1D3" presStyleIdx="0" presStyleCnt="7"/>
      <dgm:spPr/>
      <dgm:t>
        <a:bodyPr/>
        <a:lstStyle/>
        <a:p>
          <a:endParaRPr kumimoji="1" lang="ja-JP" altLang="en-US"/>
        </a:p>
      </dgm:t>
    </dgm:pt>
    <dgm:pt modelId="{F899FD63-2735-4CAA-9919-89D63161E5B5}" type="pres">
      <dgm:prSet presAssocID="{63651065-EEE4-4D76-8B51-9CE896821518}" presName="hierRoot2" presStyleCnt="0">
        <dgm:presLayoutVars>
          <dgm:hierBranch val="init"/>
        </dgm:presLayoutVars>
      </dgm:prSet>
      <dgm:spPr/>
    </dgm:pt>
    <dgm:pt modelId="{A7201CFE-0693-4F24-A788-A20864E56741}" type="pres">
      <dgm:prSet presAssocID="{63651065-EEE4-4D76-8B51-9CE896821518}" presName="rootComposite" presStyleCnt="0"/>
      <dgm:spPr/>
    </dgm:pt>
    <dgm:pt modelId="{7FE58AB8-44FD-432D-8856-7B62DE97802C}" type="pres">
      <dgm:prSet presAssocID="{63651065-EEE4-4D76-8B51-9CE896821518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D8838E9-74BA-4DB4-8C96-B779214BC8EF}" type="pres">
      <dgm:prSet presAssocID="{63651065-EEE4-4D76-8B51-9CE896821518}" presName="rootConnector" presStyleLbl="node3" presStyleIdx="0" presStyleCnt="7"/>
      <dgm:spPr/>
      <dgm:t>
        <a:bodyPr/>
        <a:lstStyle/>
        <a:p>
          <a:endParaRPr kumimoji="1" lang="ja-JP" altLang="en-US"/>
        </a:p>
      </dgm:t>
    </dgm:pt>
    <dgm:pt modelId="{D3FBA8F3-202A-4CD9-AB0B-A12B3191C062}" type="pres">
      <dgm:prSet presAssocID="{63651065-EEE4-4D76-8B51-9CE896821518}" presName="hierChild4" presStyleCnt="0"/>
      <dgm:spPr/>
    </dgm:pt>
    <dgm:pt modelId="{406E7A35-83DF-42B5-8CC1-4C789ACEC099}" type="pres">
      <dgm:prSet presAssocID="{63651065-EEE4-4D76-8B51-9CE896821518}" presName="hierChild5" presStyleCnt="0"/>
      <dgm:spPr/>
    </dgm:pt>
    <dgm:pt modelId="{19D7F089-BBCF-436E-8C58-7C65895E37B8}" type="pres">
      <dgm:prSet presAssocID="{34295C6B-ABA7-4811-BBCB-C4C20A06988D}" presName="Name37" presStyleLbl="parChTrans1D3" presStyleIdx="1" presStyleCnt="7"/>
      <dgm:spPr/>
      <dgm:t>
        <a:bodyPr/>
        <a:lstStyle/>
        <a:p>
          <a:endParaRPr kumimoji="1" lang="ja-JP" altLang="en-US"/>
        </a:p>
      </dgm:t>
    </dgm:pt>
    <dgm:pt modelId="{232B1A53-7F7E-4553-A04F-39CD2326FC1B}" type="pres">
      <dgm:prSet presAssocID="{47E150C9-BD7D-42D1-BB3B-E5371C6F1CBC}" presName="hierRoot2" presStyleCnt="0">
        <dgm:presLayoutVars>
          <dgm:hierBranch val="init"/>
        </dgm:presLayoutVars>
      </dgm:prSet>
      <dgm:spPr/>
    </dgm:pt>
    <dgm:pt modelId="{685A1A1D-E8CF-4C63-B537-85CC7FF0077F}" type="pres">
      <dgm:prSet presAssocID="{47E150C9-BD7D-42D1-BB3B-E5371C6F1CBC}" presName="rootComposite" presStyleCnt="0"/>
      <dgm:spPr/>
    </dgm:pt>
    <dgm:pt modelId="{AAD1BF71-30F7-4F72-848C-1DDE7AB4D04F}" type="pres">
      <dgm:prSet presAssocID="{47E150C9-BD7D-42D1-BB3B-E5371C6F1CBC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F72BB71-EB0C-47D5-85C7-BD06C0ED3CF9}" type="pres">
      <dgm:prSet presAssocID="{47E150C9-BD7D-42D1-BB3B-E5371C6F1CBC}" presName="rootConnector" presStyleLbl="node3" presStyleIdx="1" presStyleCnt="7"/>
      <dgm:spPr/>
      <dgm:t>
        <a:bodyPr/>
        <a:lstStyle/>
        <a:p>
          <a:endParaRPr kumimoji="1" lang="ja-JP" altLang="en-US"/>
        </a:p>
      </dgm:t>
    </dgm:pt>
    <dgm:pt modelId="{92E176D0-3C38-46BC-BCA2-004F81A984CA}" type="pres">
      <dgm:prSet presAssocID="{47E150C9-BD7D-42D1-BB3B-E5371C6F1CBC}" presName="hierChild4" presStyleCnt="0"/>
      <dgm:spPr/>
    </dgm:pt>
    <dgm:pt modelId="{562AAB32-6BA0-4986-ACC8-7926D69D5F32}" type="pres">
      <dgm:prSet presAssocID="{47E150C9-BD7D-42D1-BB3B-E5371C6F1CBC}" presName="hierChild5" presStyleCnt="0"/>
      <dgm:spPr/>
    </dgm:pt>
    <dgm:pt modelId="{AAA371E5-6A5E-4382-8BBC-1E92D948EEC4}" type="pres">
      <dgm:prSet presAssocID="{615E13BF-DA0A-4C96-9B3E-0C8710D1A88F}" presName="Name37" presStyleLbl="parChTrans1D3" presStyleIdx="2" presStyleCnt="7"/>
      <dgm:spPr/>
      <dgm:t>
        <a:bodyPr/>
        <a:lstStyle/>
        <a:p>
          <a:endParaRPr kumimoji="1" lang="ja-JP" altLang="en-US"/>
        </a:p>
      </dgm:t>
    </dgm:pt>
    <dgm:pt modelId="{7B6F3F72-6E5F-4A04-96AE-92AFA116A543}" type="pres">
      <dgm:prSet presAssocID="{80A615CE-6827-4E26-9E04-BAA6C704BF7F}" presName="hierRoot2" presStyleCnt="0">
        <dgm:presLayoutVars>
          <dgm:hierBranch val="init"/>
        </dgm:presLayoutVars>
      </dgm:prSet>
      <dgm:spPr/>
    </dgm:pt>
    <dgm:pt modelId="{D8EBDE7F-4369-41BC-9AA7-037086C06ED5}" type="pres">
      <dgm:prSet presAssocID="{80A615CE-6827-4E26-9E04-BAA6C704BF7F}" presName="rootComposite" presStyleCnt="0"/>
      <dgm:spPr/>
    </dgm:pt>
    <dgm:pt modelId="{2086C905-2886-4AC6-A198-DBDC93AEBD5F}" type="pres">
      <dgm:prSet presAssocID="{80A615CE-6827-4E26-9E04-BAA6C704BF7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A450ECE-5A9A-458D-934E-7308E559B8C5}" type="pres">
      <dgm:prSet presAssocID="{80A615CE-6827-4E26-9E04-BAA6C704BF7F}" presName="rootConnector" presStyleLbl="node3" presStyleIdx="2" presStyleCnt="7"/>
      <dgm:spPr/>
      <dgm:t>
        <a:bodyPr/>
        <a:lstStyle/>
        <a:p>
          <a:endParaRPr kumimoji="1" lang="ja-JP" altLang="en-US"/>
        </a:p>
      </dgm:t>
    </dgm:pt>
    <dgm:pt modelId="{D69927CD-E55C-4980-8C68-9D8391B8BF43}" type="pres">
      <dgm:prSet presAssocID="{80A615CE-6827-4E26-9E04-BAA6C704BF7F}" presName="hierChild4" presStyleCnt="0"/>
      <dgm:spPr/>
    </dgm:pt>
    <dgm:pt modelId="{8D5E52B9-F0B2-4550-A811-725FAB3DE53D}" type="pres">
      <dgm:prSet presAssocID="{80A615CE-6827-4E26-9E04-BAA6C704BF7F}" presName="hierChild5" presStyleCnt="0"/>
      <dgm:spPr/>
    </dgm:pt>
    <dgm:pt modelId="{C9E9CE2E-3128-450A-98CA-1F976FBA415A}" type="pres">
      <dgm:prSet presAssocID="{F1F99D09-B866-4EF7-923F-50C0A59DBDC2}" presName="hierChild5" presStyleCnt="0"/>
      <dgm:spPr/>
    </dgm:pt>
    <dgm:pt modelId="{E6A9FBE6-6E70-4907-8B06-5D651B6BDFF1}" type="pres">
      <dgm:prSet presAssocID="{5E923AEA-9D87-41CF-94FD-11D1E496C41B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F6E4A14B-683C-4E7B-B952-E9A76206C8FF}" type="pres">
      <dgm:prSet presAssocID="{6D515072-C2DA-4B74-9E8B-30AE3FF460FC}" presName="hierRoot2" presStyleCnt="0">
        <dgm:presLayoutVars>
          <dgm:hierBranch val="init"/>
        </dgm:presLayoutVars>
      </dgm:prSet>
      <dgm:spPr/>
    </dgm:pt>
    <dgm:pt modelId="{BDD032B9-F1B4-4FB2-B555-07692870B615}" type="pres">
      <dgm:prSet presAssocID="{6D515072-C2DA-4B74-9E8B-30AE3FF460FC}" presName="rootComposite" presStyleCnt="0"/>
      <dgm:spPr/>
    </dgm:pt>
    <dgm:pt modelId="{63C42B3A-1EC6-4F71-B8A7-F5E01EC1E231}" type="pres">
      <dgm:prSet presAssocID="{6D515072-C2DA-4B74-9E8B-30AE3FF460F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267EFE-3643-499D-A1C6-F0D2065A81EC}" type="pres">
      <dgm:prSet presAssocID="{6D515072-C2DA-4B74-9E8B-30AE3FF460FC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29271B90-A04D-4860-A6DD-239ECE07229F}" type="pres">
      <dgm:prSet presAssocID="{6D515072-C2DA-4B74-9E8B-30AE3FF460FC}" presName="hierChild4" presStyleCnt="0"/>
      <dgm:spPr/>
    </dgm:pt>
    <dgm:pt modelId="{6BF7B38F-B8F2-4017-AAF3-5EB490D85B95}" type="pres">
      <dgm:prSet presAssocID="{A95D602F-14CD-4AF0-B3D5-769F3B64D8B6}" presName="Name37" presStyleLbl="parChTrans1D3" presStyleIdx="3" presStyleCnt="7"/>
      <dgm:spPr/>
      <dgm:t>
        <a:bodyPr/>
        <a:lstStyle/>
        <a:p>
          <a:endParaRPr kumimoji="1" lang="ja-JP" altLang="en-US"/>
        </a:p>
      </dgm:t>
    </dgm:pt>
    <dgm:pt modelId="{8E188AD3-397F-418B-90F9-684CE1B77D81}" type="pres">
      <dgm:prSet presAssocID="{B3308CF1-750A-4785-857F-92199C65343F}" presName="hierRoot2" presStyleCnt="0">
        <dgm:presLayoutVars>
          <dgm:hierBranch val="init"/>
        </dgm:presLayoutVars>
      </dgm:prSet>
      <dgm:spPr/>
    </dgm:pt>
    <dgm:pt modelId="{AC6BB272-2FF5-4D46-81A5-F1BC63D09E12}" type="pres">
      <dgm:prSet presAssocID="{B3308CF1-750A-4785-857F-92199C65343F}" presName="rootComposite" presStyleCnt="0"/>
      <dgm:spPr/>
    </dgm:pt>
    <dgm:pt modelId="{344FA46A-1786-4FE5-AB9C-E17168E7E2BD}" type="pres">
      <dgm:prSet presAssocID="{B3308CF1-750A-4785-857F-92199C65343F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C528E8E-4F7F-4136-9E2B-CE2C495AB254}" type="pres">
      <dgm:prSet presAssocID="{B3308CF1-750A-4785-857F-92199C65343F}" presName="rootConnector" presStyleLbl="node3" presStyleIdx="3" presStyleCnt="7"/>
      <dgm:spPr/>
      <dgm:t>
        <a:bodyPr/>
        <a:lstStyle/>
        <a:p>
          <a:endParaRPr kumimoji="1" lang="ja-JP" altLang="en-US"/>
        </a:p>
      </dgm:t>
    </dgm:pt>
    <dgm:pt modelId="{07F9B4B6-7177-4FA6-9BFA-80979DE95CA5}" type="pres">
      <dgm:prSet presAssocID="{B3308CF1-750A-4785-857F-92199C65343F}" presName="hierChild4" presStyleCnt="0"/>
      <dgm:spPr/>
    </dgm:pt>
    <dgm:pt modelId="{528E3D25-AEE5-45CD-BEEB-8249FDB5652C}" type="pres">
      <dgm:prSet presAssocID="{B3308CF1-750A-4785-857F-92199C65343F}" presName="hierChild5" presStyleCnt="0"/>
      <dgm:spPr/>
    </dgm:pt>
    <dgm:pt modelId="{2FEC2DE6-715E-4306-9AFA-E73036FF9A7E}" type="pres">
      <dgm:prSet presAssocID="{93D117F3-325B-4154-8D43-1BFC260FC200}" presName="Name37" presStyleLbl="parChTrans1D3" presStyleIdx="4" presStyleCnt="7"/>
      <dgm:spPr/>
      <dgm:t>
        <a:bodyPr/>
        <a:lstStyle/>
        <a:p>
          <a:endParaRPr kumimoji="1" lang="ja-JP" altLang="en-US"/>
        </a:p>
      </dgm:t>
    </dgm:pt>
    <dgm:pt modelId="{5C026599-31E3-46CF-907A-B8694B9FC859}" type="pres">
      <dgm:prSet presAssocID="{0E4335E2-54ED-4715-9570-125D686279FA}" presName="hierRoot2" presStyleCnt="0">
        <dgm:presLayoutVars>
          <dgm:hierBranch val="init"/>
        </dgm:presLayoutVars>
      </dgm:prSet>
      <dgm:spPr/>
    </dgm:pt>
    <dgm:pt modelId="{22F930CA-EC76-44F1-AC55-A4BF433319FA}" type="pres">
      <dgm:prSet presAssocID="{0E4335E2-54ED-4715-9570-125D686279FA}" presName="rootComposite" presStyleCnt="0"/>
      <dgm:spPr/>
    </dgm:pt>
    <dgm:pt modelId="{5A1A8B89-4D27-4C96-B14B-1EA149BABBC8}" type="pres">
      <dgm:prSet presAssocID="{0E4335E2-54ED-4715-9570-125D686279FA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01C1A48-224D-4A51-BA7C-D67A8D8F4E4E}" type="pres">
      <dgm:prSet presAssocID="{0E4335E2-54ED-4715-9570-125D686279FA}" presName="rootConnector" presStyleLbl="node3" presStyleIdx="4" presStyleCnt="7"/>
      <dgm:spPr/>
      <dgm:t>
        <a:bodyPr/>
        <a:lstStyle/>
        <a:p>
          <a:endParaRPr kumimoji="1" lang="ja-JP" altLang="en-US"/>
        </a:p>
      </dgm:t>
    </dgm:pt>
    <dgm:pt modelId="{278052EB-0160-4432-A258-A0D6F4C7146E}" type="pres">
      <dgm:prSet presAssocID="{0E4335E2-54ED-4715-9570-125D686279FA}" presName="hierChild4" presStyleCnt="0"/>
      <dgm:spPr/>
    </dgm:pt>
    <dgm:pt modelId="{9F742612-20A9-4546-9B33-C4051B3E1F7C}" type="pres">
      <dgm:prSet presAssocID="{0E4335E2-54ED-4715-9570-125D686279FA}" presName="hierChild5" presStyleCnt="0"/>
      <dgm:spPr/>
    </dgm:pt>
    <dgm:pt modelId="{DACB3ACD-51AA-4B8F-935F-444AF63ABA0B}" type="pres">
      <dgm:prSet presAssocID="{6D515072-C2DA-4B74-9E8B-30AE3FF460FC}" presName="hierChild5" presStyleCnt="0"/>
      <dgm:spPr/>
    </dgm:pt>
    <dgm:pt modelId="{514498EA-622C-4ED5-8703-663B317DC05D}" type="pres">
      <dgm:prSet presAssocID="{594EF8CD-C9AA-448B-9772-BEA2662BFFE4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58F3665A-1B0A-49B4-AE88-D697641AD2DB}" type="pres">
      <dgm:prSet presAssocID="{56511DCF-6FFC-4F36-A7F0-B2A8AEC118AD}" presName="hierRoot2" presStyleCnt="0">
        <dgm:presLayoutVars>
          <dgm:hierBranch val="init"/>
        </dgm:presLayoutVars>
      </dgm:prSet>
      <dgm:spPr/>
    </dgm:pt>
    <dgm:pt modelId="{3D755454-679A-4249-B06D-E8B0733BD24B}" type="pres">
      <dgm:prSet presAssocID="{56511DCF-6FFC-4F36-A7F0-B2A8AEC118AD}" presName="rootComposite" presStyleCnt="0"/>
      <dgm:spPr/>
    </dgm:pt>
    <dgm:pt modelId="{EE5574AD-B3B1-4DCC-A3DD-5E6DBACADD8B}" type="pres">
      <dgm:prSet presAssocID="{56511DCF-6FFC-4F36-A7F0-B2A8AEC118A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EF74D7-B609-4EAC-ABA2-68C050CF7DED}" type="pres">
      <dgm:prSet presAssocID="{56511DCF-6FFC-4F36-A7F0-B2A8AEC118A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EDE95AF6-FF69-446F-B556-BBB25E782723}" type="pres">
      <dgm:prSet presAssocID="{56511DCF-6FFC-4F36-A7F0-B2A8AEC118AD}" presName="hierChild4" presStyleCnt="0"/>
      <dgm:spPr/>
    </dgm:pt>
    <dgm:pt modelId="{6E128C06-2129-4985-B5D3-A6EA2F83B2DD}" type="pres">
      <dgm:prSet presAssocID="{CEBEC4E7-F35B-482E-8847-785ABBAE659F}" presName="Name37" presStyleLbl="parChTrans1D3" presStyleIdx="5" presStyleCnt="7"/>
      <dgm:spPr/>
      <dgm:t>
        <a:bodyPr/>
        <a:lstStyle/>
        <a:p>
          <a:endParaRPr kumimoji="1" lang="ja-JP" altLang="en-US"/>
        </a:p>
      </dgm:t>
    </dgm:pt>
    <dgm:pt modelId="{E74C27B6-C4BB-4295-8861-508F7FF0727A}" type="pres">
      <dgm:prSet presAssocID="{8CE527C0-D5E3-4267-8835-604303AEBB0D}" presName="hierRoot2" presStyleCnt="0">
        <dgm:presLayoutVars>
          <dgm:hierBranch val="init"/>
        </dgm:presLayoutVars>
      </dgm:prSet>
      <dgm:spPr/>
    </dgm:pt>
    <dgm:pt modelId="{33027374-35CE-489F-879D-15BF99B7B6E7}" type="pres">
      <dgm:prSet presAssocID="{8CE527C0-D5E3-4267-8835-604303AEBB0D}" presName="rootComposite" presStyleCnt="0"/>
      <dgm:spPr/>
    </dgm:pt>
    <dgm:pt modelId="{B36E0ADD-58E7-40F5-97CD-932F84E2C7E5}" type="pres">
      <dgm:prSet presAssocID="{8CE527C0-D5E3-4267-8835-604303AEBB0D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10B898B-D5DE-4ADC-964E-495A3320E4EC}" type="pres">
      <dgm:prSet presAssocID="{8CE527C0-D5E3-4267-8835-604303AEBB0D}" presName="rootConnector" presStyleLbl="node3" presStyleIdx="5" presStyleCnt="7"/>
      <dgm:spPr/>
      <dgm:t>
        <a:bodyPr/>
        <a:lstStyle/>
        <a:p>
          <a:endParaRPr kumimoji="1" lang="ja-JP" altLang="en-US"/>
        </a:p>
      </dgm:t>
    </dgm:pt>
    <dgm:pt modelId="{9D9BEFCE-0B78-4FC3-BE60-493AC9F1EFA4}" type="pres">
      <dgm:prSet presAssocID="{8CE527C0-D5E3-4267-8835-604303AEBB0D}" presName="hierChild4" presStyleCnt="0"/>
      <dgm:spPr/>
    </dgm:pt>
    <dgm:pt modelId="{3FF10308-DE6C-4143-A1ED-85C90C40A7E1}" type="pres">
      <dgm:prSet presAssocID="{8CE527C0-D5E3-4267-8835-604303AEBB0D}" presName="hierChild5" presStyleCnt="0"/>
      <dgm:spPr/>
    </dgm:pt>
    <dgm:pt modelId="{B83091DD-78A7-491E-BC57-AFC9C384344A}" type="pres">
      <dgm:prSet presAssocID="{36C4D2A1-0859-4835-A1E9-5BC49FC77B6E}" presName="Name37" presStyleLbl="parChTrans1D3" presStyleIdx="6" presStyleCnt="7"/>
      <dgm:spPr/>
      <dgm:t>
        <a:bodyPr/>
        <a:lstStyle/>
        <a:p>
          <a:endParaRPr kumimoji="1" lang="ja-JP" altLang="en-US"/>
        </a:p>
      </dgm:t>
    </dgm:pt>
    <dgm:pt modelId="{43D4E16D-1CEC-42B3-BA73-B1910139B16D}" type="pres">
      <dgm:prSet presAssocID="{CF9EA689-1F3E-419B-A3A9-B7AAC31F3D9F}" presName="hierRoot2" presStyleCnt="0">
        <dgm:presLayoutVars>
          <dgm:hierBranch val="init"/>
        </dgm:presLayoutVars>
      </dgm:prSet>
      <dgm:spPr/>
    </dgm:pt>
    <dgm:pt modelId="{BF1A6BEC-6E83-41A4-992E-4074F5535700}" type="pres">
      <dgm:prSet presAssocID="{CF9EA689-1F3E-419B-A3A9-B7AAC31F3D9F}" presName="rootComposite" presStyleCnt="0"/>
      <dgm:spPr/>
    </dgm:pt>
    <dgm:pt modelId="{1F8BB626-02C7-4ECF-BA97-5FF3A6F8E1E6}" type="pres">
      <dgm:prSet presAssocID="{CF9EA689-1F3E-419B-A3A9-B7AAC31F3D9F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99390B1-AE81-430F-ABBB-A6D0D0D69CAB}" type="pres">
      <dgm:prSet presAssocID="{CF9EA689-1F3E-419B-A3A9-B7AAC31F3D9F}" presName="rootConnector" presStyleLbl="node3" presStyleIdx="6" presStyleCnt="7"/>
      <dgm:spPr/>
      <dgm:t>
        <a:bodyPr/>
        <a:lstStyle/>
        <a:p>
          <a:endParaRPr kumimoji="1" lang="ja-JP" altLang="en-US"/>
        </a:p>
      </dgm:t>
    </dgm:pt>
    <dgm:pt modelId="{F85957DB-D87B-4D9C-9CBD-3DE616AACAEA}" type="pres">
      <dgm:prSet presAssocID="{CF9EA689-1F3E-419B-A3A9-B7AAC31F3D9F}" presName="hierChild4" presStyleCnt="0"/>
      <dgm:spPr/>
    </dgm:pt>
    <dgm:pt modelId="{0910F380-DDF7-4FD5-8C89-77FC5E0184E2}" type="pres">
      <dgm:prSet presAssocID="{CF9EA689-1F3E-419B-A3A9-B7AAC31F3D9F}" presName="hierChild5" presStyleCnt="0"/>
      <dgm:spPr/>
    </dgm:pt>
    <dgm:pt modelId="{EDC436A1-CE7B-4F1B-AA7A-3C16BA33AADB}" type="pres">
      <dgm:prSet presAssocID="{56511DCF-6FFC-4F36-A7F0-B2A8AEC118AD}" presName="hierChild5" presStyleCnt="0"/>
      <dgm:spPr/>
    </dgm:pt>
    <dgm:pt modelId="{E7AC30B1-AA03-4848-A060-86086CDBC87F}" type="pres">
      <dgm:prSet presAssocID="{EBEBCEA8-36C8-4028-9120-8CA69B3BB737}" presName="hierChild3" presStyleCnt="0"/>
      <dgm:spPr/>
    </dgm:pt>
  </dgm:ptLst>
  <dgm:cxnLst>
    <dgm:cxn modelId="{109E6540-6501-4BD3-B1C2-D07CA427378D}" type="presOf" srcId="{36C4D2A1-0859-4835-A1E9-5BC49FC77B6E}" destId="{B83091DD-78A7-491E-BC57-AFC9C384344A}" srcOrd="0" destOrd="0" presId="urn:microsoft.com/office/officeart/2005/8/layout/orgChart1"/>
    <dgm:cxn modelId="{99491D0D-DED6-4C7B-8B42-92D78CDECD70}" type="presOf" srcId="{CF9EA689-1F3E-419B-A3A9-B7AAC31F3D9F}" destId="{699390B1-AE81-430F-ABBB-A6D0D0D69CAB}" srcOrd="1" destOrd="0" presId="urn:microsoft.com/office/officeart/2005/8/layout/orgChart1"/>
    <dgm:cxn modelId="{D1E4D110-F3D9-4276-8DE9-35C87F6AF401}" type="presOf" srcId="{47E150C9-BD7D-42D1-BB3B-E5371C6F1CBC}" destId="{AAD1BF71-30F7-4F72-848C-1DDE7AB4D04F}" srcOrd="0" destOrd="0" presId="urn:microsoft.com/office/officeart/2005/8/layout/orgChart1"/>
    <dgm:cxn modelId="{C5E639E3-F664-458C-9B48-C273BE7B3F92}" type="presOf" srcId="{93D117F3-325B-4154-8D43-1BFC260FC200}" destId="{2FEC2DE6-715E-4306-9AFA-E73036FF9A7E}" srcOrd="0" destOrd="0" presId="urn:microsoft.com/office/officeart/2005/8/layout/orgChart1"/>
    <dgm:cxn modelId="{F1CEFE64-8513-4F1F-920A-334A7EED1DAF}" type="presOf" srcId="{B3308CF1-750A-4785-857F-92199C65343F}" destId="{344FA46A-1786-4FE5-AB9C-E17168E7E2BD}" srcOrd="0" destOrd="0" presId="urn:microsoft.com/office/officeart/2005/8/layout/orgChart1"/>
    <dgm:cxn modelId="{B2B0156C-A474-4AF4-A98E-CE1FEFFDE2C2}" type="presOf" srcId="{0E4335E2-54ED-4715-9570-125D686279FA}" destId="{5A1A8B89-4D27-4C96-B14B-1EA149BABBC8}" srcOrd="0" destOrd="0" presId="urn:microsoft.com/office/officeart/2005/8/layout/orgChart1"/>
    <dgm:cxn modelId="{AECCF2C1-F062-4B4D-8E69-003995BB89EA}" srcId="{EBEBCEA8-36C8-4028-9120-8CA69B3BB737}" destId="{6D515072-C2DA-4B74-9E8B-30AE3FF460FC}" srcOrd="1" destOrd="0" parTransId="{5E923AEA-9D87-41CF-94FD-11D1E496C41B}" sibTransId="{7AF9CF9D-3C92-43AE-A0A2-D12F64460D93}"/>
    <dgm:cxn modelId="{121EB4FB-99C5-4817-9911-74F8AEDA3411}" type="presOf" srcId="{56511DCF-6FFC-4F36-A7F0-B2A8AEC118AD}" destId="{20EF74D7-B609-4EAC-ABA2-68C050CF7DED}" srcOrd="1" destOrd="0" presId="urn:microsoft.com/office/officeart/2005/8/layout/orgChart1"/>
    <dgm:cxn modelId="{48F5866C-9BD6-4927-9AAA-6504AF59AF19}" type="presOf" srcId="{5B7B0195-D3B0-46C2-A99F-65A2D97FC3AF}" destId="{234F598B-A910-4E0E-82DC-986EE1D16DD5}" srcOrd="0" destOrd="0" presId="urn:microsoft.com/office/officeart/2005/8/layout/orgChart1"/>
    <dgm:cxn modelId="{1056CDC9-F82C-4E73-B3C2-4BEE0F1A10AC}" type="presOf" srcId="{09A8D4FE-14B2-4433-AC1E-A38C6303FE97}" destId="{6318A7E5-BE51-49EF-BC4C-08469DD04D7F}" srcOrd="0" destOrd="0" presId="urn:microsoft.com/office/officeart/2005/8/layout/orgChart1"/>
    <dgm:cxn modelId="{C591BCF9-5A41-4F99-91C6-26FB8C8CA414}" type="presOf" srcId="{6D515072-C2DA-4B74-9E8B-30AE3FF460FC}" destId="{CD267EFE-3643-499D-A1C6-F0D2065A81EC}" srcOrd="1" destOrd="0" presId="urn:microsoft.com/office/officeart/2005/8/layout/orgChart1"/>
    <dgm:cxn modelId="{D88AA405-F4B6-4FC5-9458-48ED80AC3D3B}" type="presOf" srcId="{47E150C9-BD7D-42D1-BB3B-E5371C6F1CBC}" destId="{4F72BB71-EB0C-47D5-85C7-BD06C0ED3CF9}" srcOrd="1" destOrd="0" presId="urn:microsoft.com/office/officeart/2005/8/layout/orgChart1"/>
    <dgm:cxn modelId="{180B2636-C246-42D9-A8C6-AAFCC5B747C4}" type="presOf" srcId="{8CE527C0-D5E3-4267-8835-604303AEBB0D}" destId="{210B898B-D5DE-4ADC-964E-495A3320E4EC}" srcOrd="1" destOrd="0" presId="urn:microsoft.com/office/officeart/2005/8/layout/orgChart1"/>
    <dgm:cxn modelId="{99D626C4-E5C9-483D-A49E-14EFFC111558}" srcId="{F1F99D09-B866-4EF7-923F-50C0A59DBDC2}" destId="{63651065-EEE4-4D76-8B51-9CE896821518}" srcOrd="0" destOrd="0" parTransId="{09A8D4FE-14B2-4433-AC1E-A38C6303FE97}" sibTransId="{1B50849A-E235-478A-BA5C-FF80919D0C68}"/>
    <dgm:cxn modelId="{B39B0F8C-0CA4-499C-A5FE-3D5F8822AA13}" type="presOf" srcId="{EBEBCEA8-36C8-4028-9120-8CA69B3BB737}" destId="{20E0311E-7BC4-4EDE-9EA0-CF992D3E3DDB}" srcOrd="1" destOrd="0" presId="urn:microsoft.com/office/officeart/2005/8/layout/orgChart1"/>
    <dgm:cxn modelId="{710A3D65-7ABA-434F-8F5D-253462E0FD56}" type="presOf" srcId="{594EF8CD-C9AA-448B-9772-BEA2662BFFE4}" destId="{514498EA-622C-4ED5-8703-663B317DC05D}" srcOrd="0" destOrd="0" presId="urn:microsoft.com/office/officeart/2005/8/layout/orgChart1"/>
    <dgm:cxn modelId="{EB371E92-67B8-440C-BDE5-C43F1B36C681}" type="presOf" srcId="{CF9EA689-1F3E-419B-A3A9-B7AAC31F3D9F}" destId="{1F8BB626-02C7-4ECF-BA97-5FF3A6F8E1E6}" srcOrd="0" destOrd="0" presId="urn:microsoft.com/office/officeart/2005/8/layout/orgChart1"/>
    <dgm:cxn modelId="{CE866044-9875-4835-9ADA-83D81C40338E}" type="presOf" srcId="{0E4335E2-54ED-4715-9570-125D686279FA}" destId="{A01C1A48-224D-4A51-BA7C-D67A8D8F4E4E}" srcOrd="1" destOrd="0" presId="urn:microsoft.com/office/officeart/2005/8/layout/orgChart1"/>
    <dgm:cxn modelId="{23957090-5452-495A-A349-DA50A29CD8A2}" type="presOf" srcId="{A95D602F-14CD-4AF0-B3D5-769F3B64D8B6}" destId="{6BF7B38F-B8F2-4017-AAF3-5EB490D85B95}" srcOrd="0" destOrd="0" presId="urn:microsoft.com/office/officeart/2005/8/layout/orgChart1"/>
    <dgm:cxn modelId="{1CE71EF7-6118-42BB-B289-CC487B79B4D2}" type="presOf" srcId="{56511DCF-6FFC-4F36-A7F0-B2A8AEC118AD}" destId="{EE5574AD-B3B1-4DCC-A3DD-5E6DBACADD8B}" srcOrd="0" destOrd="0" presId="urn:microsoft.com/office/officeart/2005/8/layout/orgChart1"/>
    <dgm:cxn modelId="{5B07BB7C-0CE4-4867-AF0A-F9F97F2084BB}" type="presOf" srcId="{615E13BF-DA0A-4C96-9B3E-0C8710D1A88F}" destId="{AAA371E5-6A5E-4382-8BBC-1E92D948EEC4}" srcOrd="0" destOrd="0" presId="urn:microsoft.com/office/officeart/2005/8/layout/orgChart1"/>
    <dgm:cxn modelId="{E54A46CF-15E0-4101-B0D9-D59E3ABF87B8}" srcId="{6D515072-C2DA-4B74-9E8B-30AE3FF460FC}" destId="{0E4335E2-54ED-4715-9570-125D686279FA}" srcOrd="1" destOrd="0" parTransId="{93D117F3-325B-4154-8D43-1BFC260FC200}" sibTransId="{2A167150-1283-4075-A83C-134D13A6BC68}"/>
    <dgm:cxn modelId="{97C0182E-A032-445F-BE6B-B85CDC04F101}" type="presOf" srcId="{F1F99D09-B866-4EF7-923F-50C0A59DBDC2}" destId="{943C5758-9696-43A5-9037-47309C0A2540}" srcOrd="1" destOrd="0" presId="urn:microsoft.com/office/officeart/2005/8/layout/orgChart1"/>
    <dgm:cxn modelId="{70EB5FF2-40D8-4941-B289-AA0341A6235A}" type="presOf" srcId="{80A615CE-6827-4E26-9E04-BAA6C704BF7F}" destId="{2086C905-2886-4AC6-A198-DBDC93AEBD5F}" srcOrd="0" destOrd="0" presId="urn:microsoft.com/office/officeart/2005/8/layout/orgChart1"/>
    <dgm:cxn modelId="{39B0F684-CF01-4452-B11B-800B9525862A}" type="presOf" srcId="{34295C6B-ABA7-4811-BBCB-C4C20A06988D}" destId="{19D7F089-BBCF-436E-8C58-7C65895E37B8}" srcOrd="0" destOrd="0" presId="urn:microsoft.com/office/officeart/2005/8/layout/orgChart1"/>
    <dgm:cxn modelId="{F5CCA540-B358-4B2D-ACF4-07001DFD6FE6}" srcId="{2D3F08B6-053E-4338-BF7A-67C8CC672A82}" destId="{EBEBCEA8-36C8-4028-9120-8CA69B3BB737}" srcOrd="0" destOrd="0" parTransId="{48694303-F63D-4B8D-B98B-6116A47AD678}" sibTransId="{C8C3D9C7-63BF-4BF1-9111-96233195AC7D}"/>
    <dgm:cxn modelId="{E62F6F91-5D76-46F1-B28C-B3DB41C8CA18}" srcId="{56511DCF-6FFC-4F36-A7F0-B2A8AEC118AD}" destId="{CF9EA689-1F3E-419B-A3A9-B7AAC31F3D9F}" srcOrd="1" destOrd="0" parTransId="{36C4D2A1-0859-4835-A1E9-5BC49FC77B6E}" sibTransId="{E51D1B10-3F82-4D6E-BAD0-7DBE2A9F3A2F}"/>
    <dgm:cxn modelId="{2046729E-93BA-495D-ACC3-8E34E2A2EBF3}" type="presOf" srcId="{EBEBCEA8-36C8-4028-9120-8CA69B3BB737}" destId="{DC3F045B-54F8-4910-95D8-B83E6672D18C}" srcOrd="0" destOrd="0" presId="urn:microsoft.com/office/officeart/2005/8/layout/orgChart1"/>
    <dgm:cxn modelId="{0C8D6599-A686-4BEF-9C6B-E28F257D0431}" type="presOf" srcId="{F1F99D09-B866-4EF7-923F-50C0A59DBDC2}" destId="{911B4623-3774-4790-86D7-B44D2B1DFE65}" srcOrd="0" destOrd="0" presId="urn:microsoft.com/office/officeart/2005/8/layout/orgChart1"/>
    <dgm:cxn modelId="{3952BFF9-3F39-4FF1-8CCC-3D4F7CFBA1CC}" type="presOf" srcId="{2D3F08B6-053E-4338-BF7A-67C8CC672A82}" destId="{7B3C3F28-86B9-4FE9-848A-046A8C116BA8}" srcOrd="0" destOrd="0" presId="urn:microsoft.com/office/officeart/2005/8/layout/orgChart1"/>
    <dgm:cxn modelId="{9074B482-2828-4042-AA32-8F144C9E7C5C}" type="presOf" srcId="{B3308CF1-750A-4785-857F-92199C65343F}" destId="{7C528E8E-4F7F-4136-9E2B-CE2C495AB254}" srcOrd="1" destOrd="0" presId="urn:microsoft.com/office/officeart/2005/8/layout/orgChart1"/>
    <dgm:cxn modelId="{A1DDDEF9-4023-4C8C-84AA-A6E8F68398B1}" type="presOf" srcId="{CEBEC4E7-F35B-482E-8847-785ABBAE659F}" destId="{6E128C06-2129-4985-B5D3-A6EA2F83B2DD}" srcOrd="0" destOrd="0" presId="urn:microsoft.com/office/officeart/2005/8/layout/orgChart1"/>
    <dgm:cxn modelId="{C6A7ABD1-EFCD-4B36-8B3B-0E9FBAE6925C}" srcId="{6D515072-C2DA-4B74-9E8B-30AE3FF460FC}" destId="{B3308CF1-750A-4785-857F-92199C65343F}" srcOrd="0" destOrd="0" parTransId="{A95D602F-14CD-4AF0-B3D5-769F3B64D8B6}" sibTransId="{6069876C-A904-490E-B687-9390526EA82C}"/>
    <dgm:cxn modelId="{F76E5A30-2F8E-4882-8B9E-9F94004EFA7C}" type="presOf" srcId="{8CE527C0-D5E3-4267-8835-604303AEBB0D}" destId="{B36E0ADD-58E7-40F5-97CD-932F84E2C7E5}" srcOrd="0" destOrd="0" presId="urn:microsoft.com/office/officeart/2005/8/layout/orgChart1"/>
    <dgm:cxn modelId="{C0CC2BBC-20A0-4B56-8F3A-77E0345ED109}" srcId="{F1F99D09-B866-4EF7-923F-50C0A59DBDC2}" destId="{80A615CE-6827-4E26-9E04-BAA6C704BF7F}" srcOrd="2" destOrd="0" parTransId="{615E13BF-DA0A-4C96-9B3E-0C8710D1A88F}" sibTransId="{D4F82AEB-083E-4007-B473-94258826291E}"/>
    <dgm:cxn modelId="{2985AF3D-AA5C-4810-A108-C0EE0582937E}" type="presOf" srcId="{63651065-EEE4-4D76-8B51-9CE896821518}" destId="{1D8838E9-74BA-4DB4-8C96-B779214BC8EF}" srcOrd="1" destOrd="0" presId="urn:microsoft.com/office/officeart/2005/8/layout/orgChart1"/>
    <dgm:cxn modelId="{40C4659E-FEEA-4065-96E0-8E381FD45A76}" type="presOf" srcId="{6D515072-C2DA-4B74-9E8B-30AE3FF460FC}" destId="{63C42B3A-1EC6-4F71-B8A7-F5E01EC1E231}" srcOrd="0" destOrd="0" presId="urn:microsoft.com/office/officeart/2005/8/layout/orgChart1"/>
    <dgm:cxn modelId="{2D6A9402-7721-44BC-B184-8C7D797E473F}" srcId="{EBEBCEA8-36C8-4028-9120-8CA69B3BB737}" destId="{56511DCF-6FFC-4F36-A7F0-B2A8AEC118AD}" srcOrd="2" destOrd="0" parTransId="{594EF8CD-C9AA-448B-9772-BEA2662BFFE4}" sibTransId="{77822B1C-8EF3-4181-9860-AA505672640D}"/>
    <dgm:cxn modelId="{12A8F788-38E8-4A4B-9670-EDA9E342461B}" type="presOf" srcId="{63651065-EEE4-4D76-8B51-9CE896821518}" destId="{7FE58AB8-44FD-432D-8856-7B62DE97802C}" srcOrd="0" destOrd="0" presId="urn:microsoft.com/office/officeart/2005/8/layout/orgChart1"/>
    <dgm:cxn modelId="{DC104B5C-7F05-4EE3-9097-F60CFBA05367}" srcId="{EBEBCEA8-36C8-4028-9120-8CA69B3BB737}" destId="{F1F99D09-B866-4EF7-923F-50C0A59DBDC2}" srcOrd="0" destOrd="0" parTransId="{5B7B0195-D3B0-46C2-A99F-65A2D97FC3AF}" sibTransId="{3AC13494-0F8F-4497-BA4E-9F6D4296E139}"/>
    <dgm:cxn modelId="{24F7E245-45A7-47E8-B137-045D5ABF5385}" srcId="{F1F99D09-B866-4EF7-923F-50C0A59DBDC2}" destId="{47E150C9-BD7D-42D1-BB3B-E5371C6F1CBC}" srcOrd="1" destOrd="0" parTransId="{34295C6B-ABA7-4811-BBCB-C4C20A06988D}" sibTransId="{F1106DED-F02D-4E02-8BD7-3BC17CADBFF1}"/>
    <dgm:cxn modelId="{14F26EDB-3DCC-4DBF-8820-0570A549BB43}" type="presOf" srcId="{80A615CE-6827-4E26-9E04-BAA6C704BF7F}" destId="{6A450ECE-5A9A-458D-934E-7308E559B8C5}" srcOrd="1" destOrd="0" presId="urn:microsoft.com/office/officeart/2005/8/layout/orgChart1"/>
    <dgm:cxn modelId="{1ADD4EF9-B83A-444A-910A-A692EBC36D82}" type="presOf" srcId="{5E923AEA-9D87-41CF-94FD-11D1E496C41B}" destId="{E6A9FBE6-6E70-4907-8B06-5D651B6BDFF1}" srcOrd="0" destOrd="0" presId="urn:microsoft.com/office/officeart/2005/8/layout/orgChart1"/>
    <dgm:cxn modelId="{A59E549A-65BF-4883-AED5-D26C78D96D5D}" srcId="{56511DCF-6FFC-4F36-A7F0-B2A8AEC118AD}" destId="{8CE527C0-D5E3-4267-8835-604303AEBB0D}" srcOrd="0" destOrd="0" parTransId="{CEBEC4E7-F35B-482E-8847-785ABBAE659F}" sibTransId="{839B86EA-1380-4F69-94AE-BE4FD6C94B1B}"/>
    <dgm:cxn modelId="{4919F633-A2FB-4FCA-A631-5859681368A2}" type="presParOf" srcId="{7B3C3F28-86B9-4FE9-848A-046A8C116BA8}" destId="{6B39C53C-0F6E-435F-AB95-96EF6892983C}" srcOrd="0" destOrd="0" presId="urn:microsoft.com/office/officeart/2005/8/layout/orgChart1"/>
    <dgm:cxn modelId="{DDA145DB-3395-4BEF-AEE8-65AC0A8687AC}" type="presParOf" srcId="{6B39C53C-0F6E-435F-AB95-96EF6892983C}" destId="{8E6B7E5D-FEA5-4B7E-B88B-FF21649BD0A1}" srcOrd="0" destOrd="0" presId="urn:microsoft.com/office/officeart/2005/8/layout/orgChart1"/>
    <dgm:cxn modelId="{1C06C6A8-10A4-417B-BD7D-B03A84AF2044}" type="presParOf" srcId="{8E6B7E5D-FEA5-4B7E-B88B-FF21649BD0A1}" destId="{DC3F045B-54F8-4910-95D8-B83E6672D18C}" srcOrd="0" destOrd="0" presId="urn:microsoft.com/office/officeart/2005/8/layout/orgChart1"/>
    <dgm:cxn modelId="{91258CE7-C12C-48C2-AC0E-A53D24226CA1}" type="presParOf" srcId="{8E6B7E5D-FEA5-4B7E-B88B-FF21649BD0A1}" destId="{20E0311E-7BC4-4EDE-9EA0-CF992D3E3DDB}" srcOrd="1" destOrd="0" presId="urn:microsoft.com/office/officeart/2005/8/layout/orgChart1"/>
    <dgm:cxn modelId="{FD3F48E2-DE0A-4963-9E86-AB63B831C508}" type="presParOf" srcId="{6B39C53C-0F6E-435F-AB95-96EF6892983C}" destId="{0F6B5422-5B23-45A2-8F2F-15CBB93CECA7}" srcOrd="1" destOrd="0" presId="urn:microsoft.com/office/officeart/2005/8/layout/orgChart1"/>
    <dgm:cxn modelId="{9E427ABC-82F9-4998-8E7A-23777755C4BF}" type="presParOf" srcId="{0F6B5422-5B23-45A2-8F2F-15CBB93CECA7}" destId="{234F598B-A910-4E0E-82DC-986EE1D16DD5}" srcOrd="0" destOrd="0" presId="urn:microsoft.com/office/officeart/2005/8/layout/orgChart1"/>
    <dgm:cxn modelId="{C251F990-2D35-4C0F-886A-E651858B36C5}" type="presParOf" srcId="{0F6B5422-5B23-45A2-8F2F-15CBB93CECA7}" destId="{5023F8E0-FDAC-4ECE-8EF0-6479C3E27B52}" srcOrd="1" destOrd="0" presId="urn:microsoft.com/office/officeart/2005/8/layout/orgChart1"/>
    <dgm:cxn modelId="{B967EA4E-D2E5-461B-9397-3D9A94300D4E}" type="presParOf" srcId="{5023F8E0-FDAC-4ECE-8EF0-6479C3E27B52}" destId="{50FD5E41-D339-43CD-98FF-D0D42C2D3C45}" srcOrd="0" destOrd="0" presId="urn:microsoft.com/office/officeart/2005/8/layout/orgChart1"/>
    <dgm:cxn modelId="{2ACDBB43-44AA-474F-B5E2-C718F5754A5D}" type="presParOf" srcId="{50FD5E41-D339-43CD-98FF-D0D42C2D3C45}" destId="{911B4623-3774-4790-86D7-B44D2B1DFE65}" srcOrd="0" destOrd="0" presId="urn:microsoft.com/office/officeart/2005/8/layout/orgChart1"/>
    <dgm:cxn modelId="{DEF96CEE-16A6-49F3-AEDA-0499F81919B1}" type="presParOf" srcId="{50FD5E41-D339-43CD-98FF-D0D42C2D3C45}" destId="{943C5758-9696-43A5-9037-47309C0A2540}" srcOrd="1" destOrd="0" presId="urn:microsoft.com/office/officeart/2005/8/layout/orgChart1"/>
    <dgm:cxn modelId="{C7BB5280-62CD-46ED-B56A-9607B27744C2}" type="presParOf" srcId="{5023F8E0-FDAC-4ECE-8EF0-6479C3E27B52}" destId="{983E7807-7392-4E55-A3D3-EFD9289AB673}" srcOrd="1" destOrd="0" presId="urn:microsoft.com/office/officeart/2005/8/layout/orgChart1"/>
    <dgm:cxn modelId="{3B8C7626-8DB3-4823-8CD4-68A1772A87F1}" type="presParOf" srcId="{983E7807-7392-4E55-A3D3-EFD9289AB673}" destId="{6318A7E5-BE51-49EF-BC4C-08469DD04D7F}" srcOrd="0" destOrd="0" presId="urn:microsoft.com/office/officeart/2005/8/layout/orgChart1"/>
    <dgm:cxn modelId="{BDE25843-5B6C-4C31-8F49-3AD9EBF9B225}" type="presParOf" srcId="{983E7807-7392-4E55-A3D3-EFD9289AB673}" destId="{F899FD63-2735-4CAA-9919-89D63161E5B5}" srcOrd="1" destOrd="0" presId="urn:microsoft.com/office/officeart/2005/8/layout/orgChart1"/>
    <dgm:cxn modelId="{D1A5C25B-F650-4795-B806-9220E7514DED}" type="presParOf" srcId="{F899FD63-2735-4CAA-9919-89D63161E5B5}" destId="{A7201CFE-0693-4F24-A788-A20864E56741}" srcOrd="0" destOrd="0" presId="urn:microsoft.com/office/officeart/2005/8/layout/orgChart1"/>
    <dgm:cxn modelId="{ECD0C38A-9DB0-47D3-AD83-59468FEFCC71}" type="presParOf" srcId="{A7201CFE-0693-4F24-A788-A20864E56741}" destId="{7FE58AB8-44FD-432D-8856-7B62DE97802C}" srcOrd="0" destOrd="0" presId="urn:microsoft.com/office/officeart/2005/8/layout/orgChart1"/>
    <dgm:cxn modelId="{EC67F49E-EC5C-4BB9-8B74-1433B8A487D9}" type="presParOf" srcId="{A7201CFE-0693-4F24-A788-A20864E56741}" destId="{1D8838E9-74BA-4DB4-8C96-B779214BC8EF}" srcOrd="1" destOrd="0" presId="urn:microsoft.com/office/officeart/2005/8/layout/orgChart1"/>
    <dgm:cxn modelId="{5E8B9B63-03B4-458E-A146-83FFE47ED75C}" type="presParOf" srcId="{F899FD63-2735-4CAA-9919-89D63161E5B5}" destId="{D3FBA8F3-202A-4CD9-AB0B-A12B3191C062}" srcOrd="1" destOrd="0" presId="urn:microsoft.com/office/officeart/2005/8/layout/orgChart1"/>
    <dgm:cxn modelId="{ED46C0A0-8C51-4C9C-A9BE-372BEA011BB0}" type="presParOf" srcId="{F899FD63-2735-4CAA-9919-89D63161E5B5}" destId="{406E7A35-83DF-42B5-8CC1-4C789ACEC099}" srcOrd="2" destOrd="0" presId="urn:microsoft.com/office/officeart/2005/8/layout/orgChart1"/>
    <dgm:cxn modelId="{6C60E164-142B-4EDA-B90A-FA8A86E22B5A}" type="presParOf" srcId="{983E7807-7392-4E55-A3D3-EFD9289AB673}" destId="{19D7F089-BBCF-436E-8C58-7C65895E37B8}" srcOrd="2" destOrd="0" presId="urn:microsoft.com/office/officeart/2005/8/layout/orgChart1"/>
    <dgm:cxn modelId="{0E9BE5CC-8025-4767-ACC1-F52C8BBE55FD}" type="presParOf" srcId="{983E7807-7392-4E55-A3D3-EFD9289AB673}" destId="{232B1A53-7F7E-4553-A04F-39CD2326FC1B}" srcOrd="3" destOrd="0" presId="urn:microsoft.com/office/officeart/2005/8/layout/orgChart1"/>
    <dgm:cxn modelId="{D4ADA2FF-FE3F-45C9-9354-5E1AE0990E81}" type="presParOf" srcId="{232B1A53-7F7E-4553-A04F-39CD2326FC1B}" destId="{685A1A1D-E8CF-4C63-B537-85CC7FF0077F}" srcOrd="0" destOrd="0" presId="urn:microsoft.com/office/officeart/2005/8/layout/orgChart1"/>
    <dgm:cxn modelId="{2FB4313E-96AB-401D-80C1-D81C651DAB40}" type="presParOf" srcId="{685A1A1D-E8CF-4C63-B537-85CC7FF0077F}" destId="{AAD1BF71-30F7-4F72-848C-1DDE7AB4D04F}" srcOrd="0" destOrd="0" presId="urn:microsoft.com/office/officeart/2005/8/layout/orgChart1"/>
    <dgm:cxn modelId="{A178C8EF-19B7-4FB4-8DE4-79439321390F}" type="presParOf" srcId="{685A1A1D-E8CF-4C63-B537-85CC7FF0077F}" destId="{4F72BB71-EB0C-47D5-85C7-BD06C0ED3CF9}" srcOrd="1" destOrd="0" presId="urn:microsoft.com/office/officeart/2005/8/layout/orgChart1"/>
    <dgm:cxn modelId="{E6ECC133-C4E5-422A-92A2-8B2C8E077160}" type="presParOf" srcId="{232B1A53-7F7E-4553-A04F-39CD2326FC1B}" destId="{92E176D0-3C38-46BC-BCA2-004F81A984CA}" srcOrd="1" destOrd="0" presId="urn:microsoft.com/office/officeart/2005/8/layout/orgChart1"/>
    <dgm:cxn modelId="{D995FF54-5055-4C48-887F-843366500058}" type="presParOf" srcId="{232B1A53-7F7E-4553-A04F-39CD2326FC1B}" destId="{562AAB32-6BA0-4986-ACC8-7926D69D5F32}" srcOrd="2" destOrd="0" presId="urn:microsoft.com/office/officeart/2005/8/layout/orgChart1"/>
    <dgm:cxn modelId="{B17AF5D0-F188-4B41-B821-720F15E1FCDF}" type="presParOf" srcId="{983E7807-7392-4E55-A3D3-EFD9289AB673}" destId="{AAA371E5-6A5E-4382-8BBC-1E92D948EEC4}" srcOrd="4" destOrd="0" presId="urn:microsoft.com/office/officeart/2005/8/layout/orgChart1"/>
    <dgm:cxn modelId="{6CC5F0D3-3A23-4E95-ABA7-5E6AD07CB8FF}" type="presParOf" srcId="{983E7807-7392-4E55-A3D3-EFD9289AB673}" destId="{7B6F3F72-6E5F-4A04-96AE-92AFA116A543}" srcOrd="5" destOrd="0" presId="urn:microsoft.com/office/officeart/2005/8/layout/orgChart1"/>
    <dgm:cxn modelId="{C2811DF6-E6A5-423C-A647-FB1D1AD408F2}" type="presParOf" srcId="{7B6F3F72-6E5F-4A04-96AE-92AFA116A543}" destId="{D8EBDE7F-4369-41BC-9AA7-037086C06ED5}" srcOrd="0" destOrd="0" presId="urn:microsoft.com/office/officeart/2005/8/layout/orgChart1"/>
    <dgm:cxn modelId="{0FADAE2E-1A71-4BCB-B03A-8D0CE4825A5A}" type="presParOf" srcId="{D8EBDE7F-4369-41BC-9AA7-037086C06ED5}" destId="{2086C905-2886-4AC6-A198-DBDC93AEBD5F}" srcOrd="0" destOrd="0" presId="urn:microsoft.com/office/officeart/2005/8/layout/orgChart1"/>
    <dgm:cxn modelId="{01A51BED-DDDB-4C28-AA2C-186A9103E630}" type="presParOf" srcId="{D8EBDE7F-4369-41BC-9AA7-037086C06ED5}" destId="{6A450ECE-5A9A-458D-934E-7308E559B8C5}" srcOrd="1" destOrd="0" presId="urn:microsoft.com/office/officeart/2005/8/layout/orgChart1"/>
    <dgm:cxn modelId="{407815DB-327B-45D9-983C-51863CBAF6A6}" type="presParOf" srcId="{7B6F3F72-6E5F-4A04-96AE-92AFA116A543}" destId="{D69927CD-E55C-4980-8C68-9D8391B8BF43}" srcOrd="1" destOrd="0" presId="urn:microsoft.com/office/officeart/2005/8/layout/orgChart1"/>
    <dgm:cxn modelId="{051C3B03-EF70-4D9D-AE58-8FFAF4B27AD4}" type="presParOf" srcId="{7B6F3F72-6E5F-4A04-96AE-92AFA116A543}" destId="{8D5E52B9-F0B2-4550-A811-725FAB3DE53D}" srcOrd="2" destOrd="0" presId="urn:microsoft.com/office/officeart/2005/8/layout/orgChart1"/>
    <dgm:cxn modelId="{38786CE3-7D41-4CA1-B8E2-2A3422F436DA}" type="presParOf" srcId="{5023F8E0-FDAC-4ECE-8EF0-6479C3E27B52}" destId="{C9E9CE2E-3128-450A-98CA-1F976FBA415A}" srcOrd="2" destOrd="0" presId="urn:microsoft.com/office/officeart/2005/8/layout/orgChart1"/>
    <dgm:cxn modelId="{E968E177-EE12-417E-B46C-72EC21A43D4F}" type="presParOf" srcId="{0F6B5422-5B23-45A2-8F2F-15CBB93CECA7}" destId="{E6A9FBE6-6E70-4907-8B06-5D651B6BDFF1}" srcOrd="2" destOrd="0" presId="urn:microsoft.com/office/officeart/2005/8/layout/orgChart1"/>
    <dgm:cxn modelId="{EBD08422-41E6-4151-B236-428340945AD6}" type="presParOf" srcId="{0F6B5422-5B23-45A2-8F2F-15CBB93CECA7}" destId="{F6E4A14B-683C-4E7B-B952-E9A76206C8FF}" srcOrd="3" destOrd="0" presId="urn:microsoft.com/office/officeart/2005/8/layout/orgChart1"/>
    <dgm:cxn modelId="{A51525AE-883E-4611-8215-380AA322B410}" type="presParOf" srcId="{F6E4A14B-683C-4E7B-B952-E9A76206C8FF}" destId="{BDD032B9-F1B4-4FB2-B555-07692870B615}" srcOrd="0" destOrd="0" presId="urn:microsoft.com/office/officeart/2005/8/layout/orgChart1"/>
    <dgm:cxn modelId="{9BE8A700-B2BD-4069-A3FA-E0F97B3DBF60}" type="presParOf" srcId="{BDD032B9-F1B4-4FB2-B555-07692870B615}" destId="{63C42B3A-1EC6-4F71-B8A7-F5E01EC1E231}" srcOrd="0" destOrd="0" presId="urn:microsoft.com/office/officeart/2005/8/layout/orgChart1"/>
    <dgm:cxn modelId="{D8234E95-1EA6-4637-A6A4-3FBB880B966E}" type="presParOf" srcId="{BDD032B9-F1B4-4FB2-B555-07692870B615}" destId="{CD267EFE-3643-499D-A1C6-F0D2065A81EC}" srcOrd="1" destOrd="0" presId="urn:microsoft.com/office/officeart/2005/8/layout/orgChart1"/>
    <dgm:cxn modelId="{4A14874A-0FBB-48DC-B660-E9E2AA1BFD13}" type="presParOf" srcId="{F6E4A14B-683C-4E7B-B952-E9A76206C8FF}" destId="{29271B90-A04D-4860-A6DD-239ECE07229F}" srcOrd="1" destOrd="0" presId="urn:microsoft.com/office/officeart/2005/8/layout/orgChart1"/>
    <dgm:cxn modelId="{D10F5F12-9704-488A-939F-C067D71EB2B4}" type="presParOf" srcId="{29271B90-A04D-4860-A6DD-239ECE07229F}" destId="{6BF7B38F-B8F2-4017-AAF3-5EB490D85B95}" srcOrd="0" destOrd="0" presId="urn:microsoft.com/office/officeart/2005/8/layout/orgChart1"/>
    <dgm:cxn modelId="{7E7E0BF6-D1DB-483B-9D2C-2191566C5873}" type="presParOf" srcId="{29271B90-A04D-4860-A6DD-239ECE07229F}" destId="{8E188AD3-397F-418B-90F9-684CE1B77D81}" srcOrd="1" destOrd="0" presId="urn:microsoft.com/office/officeart/2005/8/layout/orgChart1"/>
    <dgm:cxn modelId="{6020EC36-C5CB-4FC8-9D31-92A9565EE320}" type="presParOf" srcId="{8E188AD3-397F-418B-90F9-684CE1B77D81}" destId="{AC6BB272-2FF5-4D46-81A5-F1BC63D09E12}" srcOrd="0" destOrd="0" presId="urn:microsoft.com/office/officeart/2005/8/layout/orgChart1"/>
    <dgm:cxn modelId="{C22F5823-6B90-4385-8D5D-F16474207E5A}" type="presParOf" srcId="{AC6BB272-2FF5-4D46-81A5-F1BC63D09E12}" destId="{344FA46A-1786-4FE5-AB9C-E17168E7E2BD}" srcOrd="0" destOrd="0" presId="urn:microsoft.com/office/officeart/2005/8/layout/orgChart1"/>
    <dgm:cxn modelId="{803FDC11-2C73-46ED-9434-D78F8B9BA365}" type="presParOf" srcId="{AC6BB272-2FF5-4D46-81A5-F1BC63D09E12}" destId="{7C528E8E-4F7F-4136-9E2B-CE2C495AB254}" srcOrd="1" destOrd="0" presId="urn:microsoft.com/office/officeart/2005/8/layout/orgChart1"/>
    <dgm:cxn modelId="{A9B7F3D4-BDBE-4D64-9A1F-698512F59FC5}" type="presParOf" srcId="{8E188AD3-397F-418B-90F9-684CE1B77D81}" destId="{07F9B4B6-7177-4FA6-9BFA-80979DE95CA5}" srcOrd="1" destOrd="0" presId="urn:microsoft.com/office/officeart/2005/8/layout/orgChart1"/>
    <dgm:cxn modelId="{CFC6BFF6-A192-4CF1-A52B-F42626ECA111}" type="presParOf" srcId="{8E188AD3-397F-418B-90F9-684CE1B77D81}" destId="{528E3D25-AEE5-45CD-BEEB-8249FDB5652C}" srcOrd="2" destOrd="0" presId="urn:microsoft.com/office/officeart/2005/8/layout/orgChart1"/>
    <dgm:cxn modelId="{E0A3CEAC-2ED8-4303-9793-8A3E4DDE5848}" type="presParOf" srcId="{29271B90-A04D-4860-A6DD-239ECE07229F}" destId="{2FEC2DE6-715E-4306-9AFA-E73036FF9A7E}" srcOrd="2" destOrd="0" presId="urn:microsoft.com/office/officeart/2005/8/layout/orgChart1"/>
    <dgm:cxn modelId="{2A9CD8F5-D42B-4470-8633-25625F1B449C}" type="presParOf" srcId="{29271B90-A04D-4860-A6DD-239ECE07229F}" destId="{5C026599-31E3-46CF-907A-B8694B9FC859}" srcOrd="3" destOrd="0" presId="urn:microsoft.com/office/officeart/2005/8/layout/orgChart1"/>
    <dgm:cxn modelId="{42E5466C-DFD2-45E6-85CE-AE7B0F2A0290}" type="presParOf" srcId="{5C026599-31E3-46CF-907A-B8694B9FC859}" destId="{22F930CA-EC76-44F1-AC55-A4BF433319FA}" srcOrd="0" destOrd="0" presId="urn:microsoft.com/office/officeart/2005/8/layout/orgChart1"/>
    <dgm:cxn modelId="{1B60F9E3-6B59-4956-8BD4-84C01C82635A}" type="presParOf" srcId="{22F930CA-EC76-44F1-AC55-A4BF433319FA}" destId="{5A1A8B89-4D27-4C96-B14B-1EA149BABBC8}" srcOrd="0" destOrd="0" presId="urn:microsoft.com/office/officeart/2005/8/layout/orgChart1"/>
    <dgm:cxn modelId="{2930C0B2-9BFF-48CF-B605-8A0D252C56D3}" type="presParOf" srcId="{22F930CA-EC76-44F1-AC55-A4BF433319FA}" destId="{A01C1A48-224D-4A51-BA7C-D67A8D8F4E4E}" srcOrd="1" destOrd="0" presId="urn:microsoft.com/office/officeart/2005/8/layout/orgChart1"/>
    <dgm:cxn modelId="{1223AE75-8C10-4B4B-A5A7-C0DF6F181AB1}" type="presParOf" srcId="{5C026599-31E3-46CF-907A-B8694B9FC859}" destId="{278052EB-0160-4432-A258-A0D6F4C7146E}" srcOrd="1" destOrd="0" presId="urn:microsoft.com/office/officeart/2005/8/layout/orgChart1"/>
    <dgm:cxn modelId="{938E3A8D-7B96-47EB-BB99-B4F76D4699E5}" type="presParOf" srcId="{5C026599-31E3-46CF-907A-B8694B9FC859}" destId="{9F742612-20A9-4546-9B33-C4051B3E1F7C}" srcOrd="2" destOrd="0" presId="urn:microsoft.com/office/officeart/2005/8/layout/orgChart1"/>
    <dgm:cxn modelId="{C5DBB9F7-EFB6-43B9-B8D8-52150D34CFC7}" type="presParOf" srcId="{F6E4A14B-683C-4E7B-B952-E9A76206C8FF}" destId="{DACB3ACD-51AA-4B8F-935F-444AF63ABA0B}" srcOrd="2" destOrd="0" presId="urn:microsoft.com/office/officeart/2005/8/layout/orgChart1"/>
    <dgm:cxn modelId="{B4C18197-E65F-497B-811F-E94483D53EAA}" type="presParOf" srcId="{0F6B5422-5B23-45A2-8F2F-15CBB93CECA7}" destId="{514498EA-622C-4ED5-8703-663B317DC05D}" srcOrd="4" destOrd="0" presId="urn:microsoft.com/office/officeart/2005/8/layout/orgChart1"/>
    <dgm:cxn modelId="{4501F203-1CD0-468B-BE7A-C5CEF2F1819D}" type="presParOf" srcId="{0F6B5422-5B23-45A2-8F2F-15CBB93CECA7}" destId="{58F3665A-1B0A-49B4-AE88-D697641AD2DB}" srcOrd="5" destOrd="0" presId="urn:microsoft.com/office/officeart/2005/8/layout/orgChart1"/>
    <dgm:cxn modelId="{56035940-BD95-4156-8799-E88EAC11D028}" type="presParOf" srcId="{58F3665A-1B0A-49B4-AE88-D697641AD2DB}" destId="{3D755454-679A-4249-B06D-E8B0733BD24B}" srcOrd="0" destOrd="0" presId="urn:microsoft.com/office/officeart/2005/8/layout/orgChart1"/>
    <dgm:cxn modelId="{9648E434-544D-4F10-AA1A-946ADFF79889}" type="presParOf" srcId="{3D755454-679A-4249-B06D-E8B0733BD24B}" destId="{EE5574AD-B3B1-4DCC-A3DD-5E6DBACADD8B}" srcOrd="0" destOrd="0" presId="urn:microsoft.com/office/officeart/2005/8/layout/orgChart1"/>
    <dgm:cxn modelId="{46732A99-9AE2-43FE-B124-4295C9190361}" type="presParOf" srcId="{3D755454-679A-4249-B06D-E8B0733BD24B}" destId="{20EF74D7-B609-4EAC-ABA2-68C050CF7DED}" srcOrd="1" destOrd="0" presId="urn:microsoft.com/office/officeart/2005/8/layout/orgChart1"/>
    <dgm:cxn modelId="{34A0EA10-23B3-475B-9128-8341481EBE3B}" type="presParOf" srcId="{58F3665A-1B0A-49B4-AE88-D697641AD2DB}" destId="{EDE95AF6-FF69-446F-B556-BBB25E782723}" srcOrd="1" destOrd="0" presId="urn:microsoft.com/office/officeart/2005/8/layout/orgChart1"/>
    <dgm:cxn modelId="{02A04AB1-42C3-4B21-A6CA-419BC52E4A91}" type="presParOf" srcId="{EDE95AF6-FF69-446F-B556-BBB25E782723}" destId="{6E128C06-2129-4985-B5D3-A6EA2F83B2DD}" srcOrd="0" destOrd="0" presId="urn:microsoft.com/office/officeart/2005/8/layout/orgChart1"/>
    <dgm:cxn modelId="{884C530C-A6BE-460B-A463-007AAC3794B8}" type="presParOf" srcId="{EDE95AF6-FF69-446F-B556-BBB25E782723}" destId="{E74C27B6-C4BB-4295-8861-508F7FF0727A}" srcOrd="1" destOrd="0" presId="urn:microsoft.com/office/officeart/2005/8/layout/orgChart1"/>
    <dgm:cxn modelId="{17A95AB1-D3D7-4DA4-9D17-8609F9D17561}" type="presParOf" srcId="{E74C27B6-C4BB-4295-8861-508F7FF0727A}" destId="{33027374-35CE-489F-879D-15BF99B7B6E7}" srcOrd="0" destOrd="0" presId="urn:microsoft.com/office/officeart/2005/8/layout/orgChart1"/>
    <dgm:cxn modelId="{C49146A9-2FC4-4497-AED8-4AA4ADB10914}" type="presParOf" srcId="{33027374-35CE-489F-879D-15BF99B7B6E7}" destId="{B36E0ADD-58E7-40F5-97CD-932F84E2C7E5}" srcOrd="0" destOrd="0" presId="urn:microsoft.com/office/officeart/2005/8/layout/orgChart1"/>
    <dgm:cxn modelId="{CB46021F-5AFA-4971-B701-CA68FBE15C5A}" type="presParOf" srcId="{33027374-35CE-489F-879D-15BF99B7B6E7}" destId="{210B898B-D5DE-4ADC-964E-495A3320E4EC}" srcOrd="1" destOrd="0" presId="urn:microsoft.com/office/officeart/2005/8/layout/orgChart1"/>
    <dgm:cxn modelId="{A43D6896-F661-4101-B152-2A507402B530}" type="presParOf" srcId="{E74C27B6-C4BB-4295-8861-508F7FF0727A}" destId="{9D9BEFCE-0B78-4FC3-BE60-493AC9F1EFA4}" srcOrd="1" destOrd="0" presId="urn:microsoft.com/office/officeart/2005/8/layout/orgChart1"/>
    <dgm:cxn modelId="{6DAB99C8-D92B-4AB0-9338-3A54AFD65B79}" type="presParOf" srcId="{E74C27B6-C4BB-4295-8861-508F7FF0727A}" destId="{3FF10308-DE6C-4143-A1ED-85C90C40A7E1}" srcOrd="2" destOrd="0" presId="urn:microsoft.com/office/officeart/2005/8/layout/orgChart1"/>
    <dgm:cxn modelId="{6FA9C343-0F09-45ED-AD4B-D636A2DE9605}" type="presParOf" srcId="{EDE95AF6-FF69-446F-B556-BBB25E782723}" destId="{B83091DD-78A7-491E-BC57-AFC9C384344A}" srcOrd="2" destOrd="0" presId="urn:microsoft.com/office/officeart/2005/8/layout/orgChart1"/>
    <dgm:cxn modelId="{D27C1BDE-EB98-4F39-AECF-671D529C600C}" type="presParOf" srcId="{EDE95AF6-FF69-446F-B556-BBB25E782723}" destId="{43D4E16D-1CEC-42B3-BA73-B1910139B16D}" srcOrd="3" destOrd="0" presId="urn:microsoft.com/office/officeart/2005/8/layout/orgChart1"/>
    <dgm:cxn modelId="{3558FBAA-21C1-4737-9A25-612032F6FE11}" type="presParOf" srcId="{43D4E16D-1CEC-42B3-BA73-B1910139B16D}" destId="{BF1A6BEC-6E83-41A4-992E-4074F5535700}" srcOrd="0" destOrd="0" presId="urn:microsoft.com/office/officeart/2005/8/layout/orgChart1"/>
    <dgm:cxn modelId="{10596148-FE71-4248-AF1E-E21A78509D4A}" type="presParOf" srcId="{BF1A6BEC-6E83-41A4-992E-4074F5535700}" destId="{1F8BB626-02C7-4ECF-BA97-5FF3A6F8E1E6}" srcOrd="0" destOrd="0" presId="urn:microsoft.com/office/officeart/2005/8/layout/orgChart1"/>
    <dgm:cxn modelId="{FC11191B-7DED-43E9-AF17-5FA836D16B27}" type="presParOf" srcId="{BF1A6BEC-6E83-41A4-992E-4074F5535700}" destId="{699390B1-AE81-430F-ABBB-A6D0D0D69CAB}" srcOrd="1" destOrd="0" presId="urn:microsoft.com/office/officeart/2005/8/layout/orgChart1"/>
    <dgm:cxn modelId="{294CADEF-D7DC-4984-ADEF-7D9FB62B23BB}" type="presParOf" srcId="{43D4E16D-1CEC-42B3-BA73-B1910139B16D}" destId="{F85957DB-D87B-4D9C-9CBD-3DE616AACAEA}" srcOrd="1" destOrd="0" presId="urn:microsoft.com/office/officeart/2005/8/layout/orgChart1"/>
    <dgm:cxn modelId="{0F37CA93-6CA2-4911-8373-89B8FAB16EE7}" type="presParOf" srcId="{43D4E16D-1CEC-42B3-BA73-B1910139B16D}" destId="{0910F380-DDF7-4FD5-8C89-77FC5E0184E2}" srcOrd="2" destOrd="0" presId="urn:microsoft.com/office/officeart/2005/8/layout/orgChart1"/>
    <dgm:cxn modelId="{E1C8C9F1-B159-44E6-B25F-F05D92147FFF}" type="presParOf" srcId="{58F3665A-1B0A-49B4-AE88-D697641AD2DB}" destId="{EDC436A1-CE7B-4F1B-AA7A-3C16BA33AADB}" srcOrd="2" destOrd="0" presId="urn:microsoft.com/office/officeart/2005/8/layout/orgChart1"/>
    <dgm:cxn modelId="{DE7A83E5-F6BE-4A25-A518-6096C59F821F}" type="presParOf" srcId="{6B39C53C-0F6E-435F-AB95-96EF6892983C}" destId="{E7AC30B1-AA03-4848-A060-86086CDBC8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91DD-78A7-491E-BC57-AFC9C384344A}">
      <dsp:nvSpPr>
        <dsp:cNvPr id="0" name=""/>
        <dsp:cNvSpPr/>
      </dsp:nvSpPr>
      <dsp:spPr>
        <a:xfrm>
          <a:off x="3646024" y="1514533"/>
          <a:ext cx="187478" cy="1462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333"/>
              </a:lnTo>
              <a:lnTo>
                <a:pt x="187478" y="1462333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28C06-2129-4985-B5D3-A6EA2F83B2DD}">
      <dsp:nvSpPr>
        <dsp:cNvPr id="0" name=""/>
        <dsp:cNvSpPr/>
      </dsp:nvSpPr>
      <dsp:spPr>
        <a:xfrm>
          <a:off x="3646024" y="1514533"/>
          <a:ext cx="187478" cy="574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934"/>
              </a:lnTo>
              <a:lnTo>
                <a:pt x="187478" y="574934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498EA-622C-4ED5-8703-663B317DC05D}">
      <dsp:nvSpPr>
        <dsp:cNvPr id="0" name=""/>
        <dsp:cNvSpPr/>
      </dsp:nvSpPr>
      <dsp:spPr>
        <a:xfrm>
          <a:off x="2633640" y="627134"/>
          <a:ext cx="1512327" cy="262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235"/>
              </a:lnTo>
              <a:lnTo>
                <a:pt x="1512327" y="131235"/>
              </a:lnTo>
              <a:lnTo>
                <a:pt x="1512327" y="262470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C2DE6-715E-4306-9AFA-E73036FF9A7E}">
      <dsp:nvSpPr>
        <dsp:cNvPr id="0" name=""/>
        <dsp:cNvSpPr/>
      </dsp:nvSpPr>
      <dsp:spPr>
        <a:xfrm>
          <a:off x="2133697" y="1514533"/>
          <a:ext cx="187478" cy="1462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333"/>
              </a:lnTo>
              <a:lnTo>
                <a:pt x="187478" y="1462333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7B38F-B8F2-4017-AAF3-5EB490D85B95}">
      <dsp:nvSpPr>
        <dsp:cNvPr id="0" name=""/>
        <dsp:cNvSpPr/>
      </dsp:nvSpPr>
      <dsp:spPr>
        <a:xfrm>
          <a:off x="2133697" y="1514533"/>
          <a:ext cx="187478" cy="574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934"/>
              </a:lnTo>
              <a:lnTo>
                <a:pt x="187478" y="574934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9FBE6-6E70-4907-8B06-5D651B6BDFF1}">
      <dsp:nvSpPr>
        <dsp:cNvPr id="0" name=""/>
        <dsp:cNvSpPr/>
      </dsp:nvSpPr>
      <dsp:spPr>
        <a:xfrm>
          <a:off x="2587920" y="627134"/>
          <a:ext cx="91440" cy="2624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470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371E5-6A5E-4382-8BBC-1E92D948EEC4}">
      <dsp:nvSpPr>
        <dsp:cNvPr id="0" name=""/>
        <dsp:cNvSpPr/>
      </dsp:nvSpPr>
      <dsp:spPr>
        <a:xfrm>
          <a:off x="621369" y="1514533"/>
          <a:ext cx="187478" cy="234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731"/>
              </a:lnTo>
              <a:lnTo>
                <a:pt x="187478" y="2349731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7F089-BBCF-436E-8C58-7C65895E37B8}">
      <dsp:nvSpPr>
        <dsp:cNvPr id="0" name=""/>
        <dsp:cNvSpPr/>
      </dsp:nvSpPr>
      <dsp:spPr>
        <a:xfrm>
          <a:off x="621369" y="1514533"/>
          <a:ext cx="187478" cy="1462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333"/>
              </a:lnTo>
              <a:lnTo>
                <a:pt x="187478" y="1462333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8A7E5-BE51-49EF-BC4C-08469DD04D7F}">
      <dsp:nvSpPr>
        <dsp:cNvPr id="0" name=""/>
        <dsp:cNvSpPr/>
      </dsp:nvSpPr>
      <dsp:spPr>
        <a:xfrm>
          <a:off x="621369" y="1514533"/>
          <a:ext cx="187478" cy="574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934"/>
              </a:lnTo>
              <a:lnTo>
                <a:pt x="187478" y="574934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F598B-A910-4E0E-82DC-986EE1D16DD5}">
      <dsp:nvSpPr>
        <dsp:cNvPr id="0" name=""/>
        <dsp:cNvSpPr/>
      </dsp:nvSpPr>
      <dsp:spPr>
        <a:xfrm>
          <a:off x="1121312" y="627134"/>
          <a:ext cx="1512327" cy="262470"/>
        </a:xfrm>
        <a:custGeom>
          <a:avLst/>
          <a:gdLst/>
          <a:ahLst/>
          <a:cxnLst/>
          <a:rect l="0" t="0" r="0" b="0"/>
          <a:pathLst>
            <a:path>
              <a:moveTo>
                <a:pt x="1512327" y="0"/>
              </a:moveTo>
              <a:lnTo>
                <a:pt x="1512327" y="131235"/>
              </a:lnTo>
              <a:lnTo>
                <a:pt x="0" y="131235"/>
              </a:lnTo>
              <a:lnTo>
                <a:pt x="0" y="262470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F045B-54F8-4910-95D8-B83E6672D18C}">
      <dsp:nvSpPr>
        <dsp:cNvPr id="0" name=""/>
        <dsp:cNvSpPr/>
      </dsp:nvSpPr>
      <dsp:spPr>
        <a:xfrm>
          <a:off x="2008711" y="2205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プロジェクト</a:t>
          </a:r>
          <a:endParaRPr kumimoji="1" lang="ja-JP" altLang="en-US" sz="1100" kern="1200" dirty="0"/>
        </a:p>
      </dsp:txBody>
      <dsp:txXfrm>
        <a:off x="2008711" y="2205"/>
        <a:ext cx="1249857" cy="624928"/>
      </dsp:txXfrm>
    </dsp:sp>
    <dsp:sp modelId="{911B4623-3774-4790-86D7-B44D2B1DFE65}">
      <dsp:nvSpPr>
        <dsp:cNvPr id="0" name=""/>
        <dsp:cNvSpPr/>
      </dsp:nvSpPr>
      <dsp:spPr>
        <a:xfrm>
          <a:off x="496384" y="889604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技術</a:t>
          </a:r>
          <a:endParaRPr kumimoji="1" lang="ja-JP" altLang="en-US" sz="1100" kern="1200" dirty="0"/>
        </a:p>
      </dsp:txBody>
      <dsp:txXfrm>
        <a:off x="496384" y="889604"/>
        <a:ext cx="1249857" cy="624928"/>
      </dsp:txXfrm>
    </dsp:sp>
    <dsp:sp modelId="{7FE58AB8-44FD-432D-8856-7B62DE97802C}">
      <dsp:nvSpPr>
        <dsp:cNvPr id="0" name=""/>
        <dsp:cNvSpPr/>
      </dsp:nvSpPr>
      <dsp:spPr>
        <a:xfrm>
          <a:off x="808848" y="1777003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知識不足</a:t>
          </a:r>
          <a:endParaRPr kumimoji="1" lang="ja-JP" altLang="en-US" sz="1100" kern="1200" dirty="0"/>
        </a:p>
      </dsp:txBody>
      <dsp:txXfrm>
        <a:off x="808848" y="1777003"/>
        <a:ext cx="1249857" cy="624928"/>
      </dsp:txXfrm>
    </dsp:sp>
    <dsp:sp modelId="{AAD1BF71-30F7-4F72-848C-1DDE7AB4D04F}">
      <dsp:nvSpPr>
        <dsp:cNvPr id="0" name=""/>
        <dsp:cNvSpPr/>
      </dsp:nvSpPr>
      <dsp:spPr>
        <a:xfrm>
          <a:off x="808848" y="2664401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データ損失</a:t>
          </a:r>
          <a:endParaRPr kumimoji="1" lang="ja-JP" altLang="en-US" sz="1100" kern="1200" dirty="0"/>
        </a:p>
      </dsp:txBody>
      <dsp:txXfrm>
        <a:off x="808848" y="2664401"/>
        <a:ext cx="1249857" cy="624928"/>
      </dsp:txXfrm>
    </dsp:sp>
    <dsp:sp modelId="{2086C905-2886-4AC6-A198-DBDC93AEBD5F}">
      <dsp:nvSpPr>
        <dsp:cNvPr id="0" name=""/>
        <dsp:cNvSpPr/>
      </dsp:nvSpPr>
      <dsp:spPr>
        <a:xfrm>
          <a:off x="808848" y="3551800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動作不備</a:t>
          </a:r>
          <a:endParaRPr kumimoji="1" lang="ja-JP" altLang="en-US" sz="1100" kern="1200" dirty="0"/>
        </a:p>
      </dsp:txBody>
      <dsp:txXfrm>
        <a:off x="808848" y="3551800"/>
        <a:ext cx="1249857" cy="624928"/>
      </dsp:txXfrm>
    </dsp:sp>
    <dsp:sp modelId="{63C42B3A-1EC6-4F71-B8A7-F5E01EC1E231}">
      <dsp:nvSpPr>
        <dsp:cNvPr id="0" name=""/>
        <dsp:cNvSpPr/>
      </dsp:nvSpPr>
      <dsp:spPr>
        <a:xfrm>
          <a:off x="2008711" y="889604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組織</a:t>
          </a:r>
          <a:endParaRPr kumimoji="1" lang="ja-JP" altLang="en-US" sz="1100" kern="1200" dirty="0"/>
        </a:p>
      </dsp:txBody>
      <dsp:txXfrm>
        <a:off x="2008711" y="889604"/>
        <a:ext cx="1249857" cy="624928"/>
      </dsp:txXfrm>
    </dsp:sp>
    <dsp:sp modelId="{344FA46A-1786-4FE5-AB9C-E17168E7E2BD}">
      <dsp:nvSpPr>
        <dsp:cNvPr id="0" name=""/>
        <dsp:cNvSpPr/>
      </dsp:nvSpPr>
      <dsp:spPr>
        <a:xfrm>
          <a:off x="2321175" y="1777003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メンバの</a:t>
          </a:r>
          <a:endParaRPr kumimoji="1" lang="en-US" altLang="ja-JP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対立</a:t>
          </a:r>
          <a:endParaRPr kumimoji="1" lang="ja-JP" altLang="en-US" sz="1100" kern="1200" dirty="0"/>
        </a:p>
      </dsp:txBody>
      <dsp:txXfrm>
        <a:off x="2321175" y="1777003"/>
        <a:ext cx="1249857" cy="624928"/>
      </dsp:txXfrm>
    </dsp:sp>
    <dsp:sp modelId="{5A1A8B89-4D27-4C96-B14B-1EA149BABBC8}">
      <dsp:nvSpPr>
        <dsp:cNvPr id="0" name=""/>
        <dsp:cNvSpPr/>
      </dsp:nvSpPr>
      <dsp:spPr>
        <a:xfrm>
          <a:off x="2321175" y="2664401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メンバの</a:t>
          </a:r>
          <a:endParaRPr kumimoji="1" lang="en-US" altLang="ja-JP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欠席</a:t>
          </a:r>
          <a:endParaRPr kumimoji="1" lang="ja-JP" altLang="en-US" sz="1100" kern="1200" dirty="0"/>
        </a:p>
      </dsp:txBody>
      <dsp:txXfrm>
        <a:off x="2321175" y="2664401"/>
        <a:ext cx="1249857" cy="624928"/>
      </dsp:txXfrm>
    </dsp:sp>
    <dsp:sp modelId="{EE5574AD-B3B1-4DCC-A3DD-5E6DBACADD8B}">
      <dsp:nvSpPr>
        <dsp:cNvPr id="0" name=""/>
        <dsp:cNvSpPr/>
      </dsp:nvSpPr>
      <dsp:spPr>
        <a:xfrm>
          <a:off x="3521039" y="889604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プロジェクト</a:t>
          </a:r>
          <a:endParaRPr kumimoji="1" lang="en-US" altLang="ja-JP" sz="1100" kern="120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smtClean="0"/>
            <a:t>マネジメント</a:t>
          </a:r>
          <a:endParaRPr kumimoji="1" lang="ja-JP" altLang="en-US" sz="1100" kern="1200" dirty="0"/>
        </a:p>
      </dsp:txBody>
      <dsp:txXfrm>
        <a:off x="3521039" y="889604"/>
        <a:ext cx="1249857" cy="624928"/>
      </dsp:txXfrm>
    </dsp:sp>
    <dsp:sp modelId="{B36E0ADD-58E7-40F5-97CD-932F84E2C7E5}">
      <dsp:nvSpPr>
        <dsp:cNvPr id="0" name=""/>
        <dsp:cNvSpPr/>
      </dsp:nvSpPr>
      <dsp:spPr>
        <a:xfrm>
          <a:off x="3833503" y="1777003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納期遅れ</a:t>
          </a:r>
          <a:endParaRPr kumimoji="1" lang="ja-JP" altLang="en-US" sz="1100" kern="1200" dirty="0"/>
        </a:p>
      </dsp:txBody>
      <dsp:txXfrm>
        <a:off x="3833503" y="1777003"/>
        <a:ext cx="1249857" cy="624928"/>
      </dsp:txXfrm>
    </dsp:sp>
    <dsp:sp modelId="{1F8BB626-02C7-4ECF-BA97-5FF3A6F8E1E6}">
      <dsp:nvSpPr>
        <dsp:cNvPr id="0" name=""/>
        <dsp:cNvSpPr/>
      </dsp:nvSpPr>
      <dsp:spPr>
        <a:xfrm>
          <a:off x="3833503" y="2664401"/>
          <a:ext cx="1249857" cy="624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要求事項</a:t>
          </a:r>
          <a:endParaRPr kumimoji="1" lang="ja-JP" altLang="en-US" sz="1100" kern="1200" dirty="0"/>
        </a:p>
      </dsp:txBody>
      <dsp:txXfrm>
        <a:off x="3833503" y="2664401"/>
        <a:ext cx="1249857" cy="624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72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2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80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38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96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0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50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4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41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04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92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06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7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9AA9-3BB2-4897-A15D-A95D995446C5}" type="datetimeFigureOut">
              <a:rPr kumimoji="1" lang="ja-JP" altLang="en-US" smtClean="0"/>
              <a:t>2016/6/2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6AD76A-D610-4946-9F32-93EB99569C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3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1749041"/>
            <a:ext cx="2857500" cy="238125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46947" y="4616323"/>
            <a:ext cx="5040534" cy="196073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tx1"/>
                </a:solidFill>
              </a:rPr>
              <a:t>1442043</a:t>
            </a:r>
            <a:r>
              <a:rPr lang="ja-JP" altLang="ja-JP" sz="2800" dirty="0" smtClean="0">
                <a:solidFill>
                  <a:schemeClr val="tx1"/>
                </a:solidFill>
              </a:rPr>
              <a:t>　川崎貴雅（</a:t>
            </a:r>
            <a:r>
              <a:rPr lang="en-US" altLang="ja-JP" sz="2800" dirty="0" smtClean="0">
                <a:solidFill>
                  <a:schemeClr val="tx1"/>
                </a:solidFill>
              </a:rPr>
              <a:t>PM</a:t>
            </a:r>
            <a:r>
              <a:rPr lang="ja-JP" altLang="ja-JP" sz="2800" dirty="0" smtClean="0">
                <a:solidFill>
                  <a:schemeClr val="tx1"/>
                </a:solidFill>
              </a:rPr>
              <a:t>）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800" dirty="0" smtClean="0">
                <a:solidFill>
                  <a:schemeClr val="tx1"/>
                </a:solidFill>
              </a:rPr>
              <a:t>1442012</a:t>
            </a:r>
            <a:r>
              <a:rPr lang="ja-JP" altLang="ja-JP" sz="2800" dirty="0" smtClean="0">
                <a:solidFill>
                  <a:schemeClr val="tx1"/>
                </a:solidFill>
              </a:rPr>
              <a:t>　岩瀬　翔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l"/>
            <a:r>
              <a:rPr lang="en-US" altLang="ja-JP" sz="2800" dirty="0" smtClean="0">
                <a:solidFill>
                  <a:schemeClr val="tx1"/>
                </a:solidFill>
              </a:rPr>
              <a:t>1442020</a:t>
            </a:r>
            <a:r>
              <a:rPr lang="ja-JP" altLang="ja-JP" sz="2800" dirty="0" smtClean="0">
                <a:solidFill>
                  <a:schemeClr val="tx1"/>
                </a:solidFill>
              </a:rPr>
              <a:t>　大木崇雅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800" dirty="0" smtClean="0">
                <a:solidFill>
                  <a:schemeClr val="tx1"/>
                </a:solidFill>
              </a:rPr>
              <a:t>1442031</a:t>
            </a:r>
            <a:r>
              <a:rPr lang="ja-JP" altLang="ja-JP" sz="2800" dirty="0">
                <a:solidFill>
                  <a:schemeClr val="tx1"/>
                </a:solidFill>
              </a:rPr>
              <a:t>　</a:t>
            </a:r>
            <a:r>
              <a:rPr lang="ja-JP" altLang="ja-JP" sz="2800" dirty="0" smtClean="0">
                <a:solidFill>
                  <a:schemeClr val="tx1"/>
                </a:solidFill>
              </a:rPr>
              <a:t>小山隆太郎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 smtClean="0"/>
              <a:t>　　　　　　　　　　　　　　　　　　　　　　　　　　　　　　　　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9144000" cy="135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50" dirty="0"/>
              <a:t>プロジェクトマネジメント演習</a:t>
            </a:r>
            <a:endParaRPr lang="en-US" altLang="ja-JP" sz="1350" dirty="0"/>
          </a:p>
          <a:p>
            <a:pPr algn="ctr"/>
            <a:r>
              <a:rPr lang="ja-JP" altLang="en-US" sz="2400" dirty="0"/>
              <a:t>コンビニ弁当データベース開発</a:t>
            </a:r>
            <a:r>
              <a:rPr lang="ja-JP" altLang="en-US" sz="2400" dirty="0" smtClean="0"/>
              <a:t>プロジェクト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中間発表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6947" y="4031548"/>
            <a:ext cx="264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矢吹研</a:t>
            </a:r>
            <a:r>
              <a:rPr lang="en-US" altLang="ja-JP" sz="3200" dirty="0"/>
              <a:t>A</a:t>
            </a:r>
            <a:r>
              <a:rPr lang="ja-JP" altLang="en-US" sz="3200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38617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2222672"/>
            <a:ext cx="8260492" cy="3595816"/>
          </a:xfrm>
        </p:spPr>
        <p:txBody>
          <a:bodyPr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250"/>
            <a:ext cx="9144000" cy="56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2222672"/>
            <a:ext cx="8260492" cy="3595816"/>
          </a:xfrm>
        </p:spPr>
        <p:txBody>
          <a:bodyPr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9195" y="1869349"/>
            <a:ext cx="6526582" cy="3949139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正方形/長方形 5"/>
          <p:cNvSpPr/>
          <p:nvPr/>
        </p:nvSpPr>
        <p:spPr>
          <a:xfrm>
            <a:off x="979195" y="1869349"/>
            <a:ext cx="6512486" cy="219448"/>
          </a:xfrm>
          <a:prstGeom prst="rect">
            <a:avLst/>
          </a:prstGeom>
          <a:solidFill>
            <a:srgbClr val="0070C0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" name="正方形/長方形 6"/>
          <p:cNvSpPr/>
          <p:nvPr/>
        </p:nvSpPr>
        <p:spPr>
          <a:xfrm>
            <a:off x="2107567" y="2287469"/>
            <a:ext cx="4566397" cy="620058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>
                  <a:noFill/>
                </a:ln>
                <a:solidFill>
                  <a:sysClr val="windowText" lastClr="000000"/>
                </a:solidFill>
              </a:rPr>
              <a:t>管理者ログイン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107567" y="2873928"/>
            <a:ext cx="4566397" cy="613521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ln>
                  <a:noFill/>
                </a:ln>
                <a:solidFill>
                  <a:sysClr val="windowText" lastClr="000000"/>
                </a:solidFill>
              </a:rPr>
              <a:t>ID</a:t>
            </a:r>
            <a:r>
              <a:rPr kumimoji="1" lang="ja-JP" altLang="en-US" sz="1400" dirty="0">
                <a:ln>
                  <a:noFill/>
                </a:ln>
                <a:solidFill>
                  <a:sysClr val="windowText" lastClr="000000"/>
                </a:solidFill>
              </a:rPr>
              <a:t>とパスワードを入力して下さい。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184731" y="3722987"/>
            <a:ext cx="2412068" cy="24186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smtClean="0"/>
              <a:t>ｖ</a:t>
            </a:r>
            <a:endParaRPr kumimoji="1" lang="ja-JP" altLang="en-US" sz="1100"/>
          </a:p>
        </p:txBody>
      </p:sp>
      <p:sp>
        <p:nvSpPr>
          <p:cNvPr id="10" name="正方形/長方形 9"/>
          <p:cNvSpPr/>
          <p:nvPr/>
        </p:nvSpPr>
        <p:spPr>
          <a:xfrm>
            <a:off x="1952238" y="3722987"/>
            <a:ext cx="1062690" cy="286682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400">
                <a:ln>
                  <a:noFill/>
                </a:ln>
                <a:solidFill>
                  <a:sysClr val="windowText" lastClr="000000"/>
                </a:solidFill>
              </a:rPr>
              <a:t>ID</a:t>
            </a:r>
            <a:endParaRPr kumimoji="1" lang="ja-JP" altLang="en-US" sz="1400">
              <a:ln>
                <a:noFill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84731" y="4165038"/>
            <a:ext cx="2412068" cy="24186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smtClean="0"/>
              <a:t>ｖ</a:t>
            </a:r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754659" y="4165038"/>
            <a:ext cx="1260269" cy="293218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1400" dirty="0">
                <a:ln>
                  <a:noFill/>
                </a:ln>
                <a:solidFill>
                  <a:sysClr val="windowText" lastClr="000000"/>
                </a:solidFill>
              </a:rPr>
              <a:t>パスワード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239473" y="4718619"/>
            <a:ext cx="856317" cy="394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>
                <a:solidFill>
                  <a:sysClr val="windowText" lastClr="000000"/>
                </a:solidFill>
              </a:rPr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29488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2222672"/>
            <a:ext cx="8260492" cy="3595816"/>
          </a:xfrm>
        </p:spPr>
        <p:txBody>
          <a:bodyPr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9195" y="1869349"/>
            <a:ext cx="6526582" cy="3949139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正方形/長方形 5"/>
          <p:cNvSpPr/>
          <p:nvPr/>
        </p:nvSpPr>
        <p:spPr>
          <a:xfrm>
            <a:off x="979195" y="1869349"/>
            <a:ext cx="6512486" cy="219448"/>
          </a:xfrm>
          <a:prstGeom prst="rect">
            <a:avLst/>
          </a:prstGeom>
          <a:solidFill>
            <a:srgbClr val="0070C0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" name="正方形/長方形 6"/>
          <p:cNvSpPr/>
          <p:nvPr/>
        </p:nvSpPr>
        <p:spPr>
          <a:xfrm>
            <a:off x="2107567" y="2287469"/>
            <a:ext cx="4566397" cy="620058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>
                  <a:noFill/>
                </a:ln>
                <a:solidFill>
                  <a:sysClr val="windowText" lastClr="000000"/>
                </a:solidFill>
              </a:rPr>
              <a:t>管理者ログイン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107567" y="2873928"/>
            <a:ext cx="4566397" cy="613521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ln>
                  <a:noFill/>
                </a:ln>
                <a:solidFill>
                  <a:sysClr val="windowText" lastClr="000000"/>
                </a:solidFill>
              </a:rPr>
              <a:t>ID</a:t>
            </a:r>
            <a:r>
              <a:rPr kumimoji="1" lang="ja-JP" altLang="en-US" sz="1400" dirty="0">
                <a:ln>
                  <a:noFill/>
                </a:ln>
                <a:solidFill>
                  <a:sysClr val="windowText" lastClr="000000"/>
                </a:solidFill>
              </a:rPr>
              <a:t>とパスワードを入力して下さい。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184731" y="3722987"/>
            <a:ext cx="2412068" cy="24186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smtClean="0"/>
              <a:t>ｖ</a:t>
            </a:r>
            <a:endParaRPr kumimoji="1" lang="ja-JP" altLang="en-US" sz="1100"/>
          </a:p>
        </p:txBody>
      </p:sp>
      <p:sp>
        <p:nvSpPr>
          <p:cNvPr id="10" name="正方形/長方形 9"/>
          <p:cNvSpPr/>
          <p:nvPr/>
        </p:nvSpPr>
        <p:spPr>
          <a:xfrm>
            <a:off x="1952238" y="3722987"/>
            <a:ext cx="1062690" cy="286682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400">
                <a:ln>
                  <a:noFill/>
                </a:ln>
                <a:solidFill>
                  <a:sysClr val="windowText" lastClr="000000"/>
                </a:solidFill>
              </a:rPr>
              <a:t>ID</a:t>
            </a:r>
            <a:endParaRPr kumimoji="1" lang="ja-JP" altLang="en-US" sz="1400">
              <a:ln>
                <a:noFill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84731" y="4165038"/>
            <a:ext cx="2412068" cy="24186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smtClean="0"/>
              <a:t>ｖ</a:t>
            </a:r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754659" y="4165038"/>
            <a:ext cx="1260269" cy="293218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1400" dirty="0">
                <a:ln>
                  <a:noFill/>
                </a:ln>
                <a:solidFill>
                  <a:sysClr val="windowText" lastClr="000000"/>
                </a:solidFill>
              </a:rPr>
              <a:t>パスワード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239473" y="4718619"/>
            <a:ext cx="856317" cy="394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951013" y="2480701"/>
            <a:ext cx="4847129" cy="29212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951013" y="2803034"/>
            <a:ext cx="4847129" cy="2921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またはパスワードが違います</a:t>
            </a:r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3601788" y="4596768"/>
            <a:ext cx="1545578" cy="8051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閉じる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8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  <a:endParaRPr lang="ja-JP" altLang="en-US" sz="3300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2222672"/>
            <a:ext cx="8260492" cy="3595816"/>
          </a:xfrm>
        </p:spPr>
        <p:txBody>
          <a:bodyPr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4" y="1795032"/>
            <a:ext cx="7202124" cy="4451096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7533503" y="1880286"/>
            <a:ext cx="1449859" cy="51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追加画面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7533503" y="5643949"/>
            <a:ext cx="1449859" cy="51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58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  <a:endParaRPr lang="ja-JP" altLang="en-US" sz="3300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2222672"/>
            <a:ext cx="8260492" cy="3595816"/>
          </a:xfrm>
        </p:spPr>
        <p:txBody>
          <a:bodyPr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9" y="1741903"/>
            <a:ext cx="7824010" cy="45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7" y="2063577"/>
            <a:ext cx="8455242" cy="479442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80527" y="1294136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画面遷移図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109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5.</a:t>
            </a:r>
            <a:r>
              <a:rPr lang="ja-JP" altLang="en-US" sz="3300" dirty="0" smtClean="0"/>
              <a:t>コストマネジメント計画</a:t>
            </a:r>
            <a:endParaRPr lang="ja-JP" altLang="en-US" sz="33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8939" y="2956428"/>
            <a:ext cx="81980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PM </a:t>
            </a:r>
            <a:r>
              <a:rPr lang="ja-JP" altLang="en-US" sz="2000" dirty="0" smtClean="0"/>
              <a:t>　　　</a:t>
            </a:r>
            <a:r>
              <a:rPr lang="en-US" altLang="ja-JP" sz="2000" dirty="0" smtClean="0"/>
              <a:t>130(</a:t>
            </a:r>
            <a:r>
              <a:rPr lang="ja-JP" altLang="en-US" sz="2000" dirty="0" smtClean="0"/>
              <a:t>時間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　</a:t>
            </a:r>
            <a:r>
              <a:rPr lang="en-US" altLang="ja-JP" sz="2000" dirty="0" smtClean="0"/>
              <a:t>×</a:t>
            </a:r>
            <a:r>
              <a:rPr lang="ja-JP" altLang="en-US" sz="2000" dirty="0" smtClean="0"/>
              <a:t>　　</a:t>
            </a:r>
            <a:r>
              <a:rPr lang="en-US" altLang="ja-JP" sz="2000" dirty="0" smtClean="0"/>
              <a:t>7,000(</a:t>
            </a:r>
            <a:r>
              <a:rPr lang="ja-JP" altLang="en-US" sz="2000" dirty="0" smtClean="0"/>
              <a:t>円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　　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　　</a:t>
            </a:r>
            <a:r>
              <a:rPr lang="en-US" altLang="ja-JP" sz="2000" dirty="0" smtClean="0"/>
              <a:t>910,000</a:t>
            </a:r>
            <a:r>
              <a:rPr lang="ja-JP" altLang="en-US" sz="2000" dirty="0" smtClean="0"/>
              <a:t>　 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円</a:t>
            </a:r>
            <a:r>
              <a:rPr lang="en-US" altLang="ja-JP" sz="2000" dirty="0" smtClean="0"/>
              <a:t>)</a:t>
            </a:r>
          </a:p>
          <a:p>
            <a:endParaRPr lang="en-US" altLang="ja-JP" sz="2000" dirty="0"/>
          </a:p>
          <a:p>
            <a:r>
              <a:rPr lang="ja-JP" altLang="en-US" sz="2000" dirty="0" smtClean="0"/>
              <a:t>メンバ　  </a:t>
            </a:r>
            <a:r>
              <a:rPr lang="en-US" altLang="ja-JP" sz="2000" dirty="0" smtClean="0"/>
              <a:t>130(</a:t>
            </a:r>
            <a:r>
              <a:rPr lang="ja-JP" altLang="en-US" sz="2000" dirty="0" smtClean="0"/>
              <a:t>時間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　</a:t>
            </a:r>
            <a:r>
              <a:rPr lang="en-US" altLang="ja-JP" sz="2000" dirty="0" smtClean="0"/>
              <a:t>×</a:t>
            </a:r>
            <a:r>
              <a:rPr lang="ja-JP" altLang="en-US" sz="2000" dirty="0" smtClean="0"/>
              <a:t>　　</a:t>
            </a:r>
            <a:r>
              <a:rPr lang="en-US" altLang="ja-JP" sz="2000" dirty="0"/>
              <a:t>5</a:t>
            </a:r>
            <a:r>
              <a:rPr lang="en-US" altLang="ja-JP" sz="2000" dirty="0" smtClean="0"/>
              <a:t>,000(</a:t>
            </a:r>
            <a:r>
              <a:rPr lang="ja-JP" altLang="en-US" sz="2000" dirty="0" smtClean="0"/>
              <a:t>円</a:t>
            </a:r>
            <a:r>
              <a:rPr lang="en-US" altLang="ja-JP" sz="2000" dirty="0" smtClean="0"/>
              <a:t>)×3(</a:t>
            </a:r>
            <a:r>
              <a:rPr lang="ja-JP" altLang="en-US" sz="2000" dirty="0"/>
              <a:t>人</a:t>
            </a:r>
            <a:r>
              <a:rPr lang="en-US" altLang="ja-JP" sz="2000" dirty="0" smtClean="0"/>
              <a:t>)=</a:t>
            </a:r>
            <a:r>
              <a:rPr lang="ja-JP" altLang="en-US" sz="2000" dirty="0" smtClean="0"/>
              <a:t>　　</a:t>
            </a:r>
            <a:r>
              <a:rPr lang="en-US" altLang="ja-JP" sz="2000" dirty="0" smtClean="0"/>
              <a:t>1,950,000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円</a:t>
            </a:r>
            <a:r>
              <a:rPr lang="en-US" altLang="ja-JP" dirty="0" smtClean="0"/>
              <a:t>)</a:t>
            </a:r>
          </a:p>
          <a:p>
            <a:endParaRPr lang="en-US" altLang="ja-JP" sz="2000" dirty="0"/>
          </a:p>
          <a:p>
            <a:r>
              <a:rPr lang="en-US" altLang="ja-JP" sz="2000" dirty="0" smtClean="0"/>
              <a:t>910,000(</a:t>
            </a:r>
            <a:r>
              <a:rPr lang="ja-JP" altLang="en-US" sz="2000" dirty="0" smtClean="0"/>
              <a:t>円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　　　　  ＋　　</a:t>
            </a:r>
            <a:r>
              <a:rPr lang="en-US" altLang="ja-JP" sz="2000" dirty="0" smtClean="0"/>
              <a:t>1,950,000(</a:t>
            </a:r>
            <a:r>
              <a:rPr lang="ja-JP" altLang="en-US" sz="2000" dirty="0" smtClean="0"/>
              <a:t>円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　</a:t>
            </a:r>
            <a:r>
              <a:rPr lang="ja-JP" altLang="ja-JP" sz="2000" dirty="0"/>
              <a:t> </a:t>
            </a:r>
            <a:r>
              <a:rPr lang="en-US" altLang="ja-JP" sz="2000" dirty="0" smtClean="0"/>
              <a:t>  2,860,000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円</a:t>
            </a:r>
            <a:r>
              <a:rPr lang="en-US" altLang="ja-JP" sz="2000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8939" y="4613570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コンティンジェンシー予備費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5456" y="253555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人件費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62118" y="4671392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286,000(</a:t>
            </a:r>
            <a:r>
              <a:rPr lang="ja-JP" altLang="ja-JP" dirty="0" smtClean="0"/>
              <a:t>円</a:t>
            </a:r>
            <a:r>
              <a:rPr lang="en-US" altLang="ja-JP" dirty="0"/>
              <a:t>)</a:t>
            </a:r>
            <a:endParaRPr lang="ja-JP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5456" y="545532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計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655331" y="545532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3,146,000(</a:t>
            </a:r>
            <a:r>
              <a:rPr lang="ja-JP" altLang="en-US" dirty="0" smtClean="0"/>
              <a:t>円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8939" y="1395117"/>
            <a:ext cx="6583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PM</a:t>
            </a:r>
            <a:r>
              <a:rPr kumimoji="1" lang="ja-JP" altLang="en-US" dirty="0" smtClean="0"/>
              <a:t>　　　　　　　　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時給</a:t>
            </a:r>
            <a:r>
              <a:rPr kumimoji="1" lang="en-US" altLang="ja-JP" dirty="0" smtClean="0"/>
              <a:t>(7,000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　　　　作業時間</a:t>
            </a:r>
            <a:endParaRPr kumimoji="1" lang="en-US" altLang="ja-JP" dirty="0" smtClean="0"/>
          </a:p>
          <a:p>
            <a:r>
              <a:rPr lang="ja-JP" altLang="en-US" dirty="0" smtClean="0"/>
              <a:t>メンバ</a:t>
            </a:r>
            <a:r>
              <a:rPr lang="en-US" altLang="ja-JP" dirty="0" smtClean="0"/>
              <a:t>(</a:t>
            </a:r>
            <a:r>
              <a:rPr lang="ja-JP" altLang="en-US" dirty="0" smtClean="0"/>
              <a:t>１人あたり</a:t>
            </a:r>
            <a:r>
              <a:rPr lang="en-US" altLang="ja-JP" dirty="0" smtClean="0"/>
              <a:t>)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/>
              <a:t>時給</a:t>
            </a:r>
            <a:r>
              <a:rPr lang="en-US" altLang="ja-JP" dirty="0"/>
              <a:t>(7,000</a:t>
            </a:r>
            <a:r>
              <a:rPr lang="ja-JP" altLang="en-US" dirty="0"/>
              <a:t>円</a:t>
            </a:r>
            <a:r>
              <a:rPr lang="en-US" altLang="ja-JP" dirty="0"/>
              <a:t>)</a:t>
            </a:r>
            <a:r>
              <a:rPr lang="ja-JP" altLang="en-US" dirty="0"/>
              <a:t>　　　</a:t>
            </a:r>
            <a:r>
              <a:rPr lang="en-US" altLang="ja-JP" dirty="0"/>
              <a:t>×</a:t>
            </a:r>
            <a:r>
              <a:rPr lang="ja-JP" altLang="en-US" dirty="0"/>
              <a:t>　　　　作業時間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9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6.</a:t>
            </a:r>
            <a:r>
              <a:rPr lang="ja-JP" altLang="en-US" sz="3300" dirty="0" smtClean="0"/>
              <a:t>品質マネジメント計画</a:t>
            </a:r>
            <a:endParaRPr lang="en-US" altLang="ja-JP" sz="3300" dirty="0" smtClean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441754" y="1843730"/>
            <a:ext cx="8260492" cy="447469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</a:rPr>
              <a:t>○　プロジェクト品質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・週報に</a:t>
            </a:r>
            <a:r>
              <a:rPr lang="en-US" altLang="ja-JP" dirty="0" smtClean="0">
                <a:solidFill>
                  <a:schemeClr val="tx1"/>
                </a:solidFill>
              </a:rPr>
              <a:t>EVM</a:t>
            </a:r>
            <a:r>
              <a:rPr lang="ja-JP" altLang="en-US" dirty="0" smtClean="0">
                <a:solidFill>
                  <a:schemeClr val="tx1"/>
                </a:solidFill>
              </a:rPr>
              <a:t>の評価指標を記録して管理運用する。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・作業工程で見つかった問題点の修正内容を記録して管理運用する。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・プログラムの品質は、テストに基づく残存不良件数を記録して管理運用する。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○　プロジェクト</a:t>
            </a:r>
            <a:r>
              <a:rPr lang="ja-JP" altLang="en-US" sz="2800" dirty="0" smtClean="0">
                <a:solidFill>
                  <a:schemeClr val="tx1"/>
                </a:solidFill>
              </a:rPr>
              <a:t>品質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・実施されている全ての良い実務慣行、およびベストプラクティスに着目する。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・差表工程のすべての不適合要素、ギャップ、不備を特定する。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・良い提案があれば積極的に提示する。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・チームの作業工程にそれぞれの作業の効果を開示する。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/>
              <a:t>6</a:t>
            </a:r>
            <a:r>
              <a:rPr lang="en-US" altLang="ja-JP" sz="3300" dirty="0" smtClean="0"/>
              <a:t>.</a:t>
            </a:r>
            <a:r>
              <a:rPr lang="ja-JP" altLang="en-US" sz="3300" dirty="0" smtClean="0"/>
              <a:t>品質マネジメント計画</a:t>
            </a:r>
            <a:endParaRPr lang="ja-JP" altLang="en-US" sz="33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186250"/>
            <a:ext cx="8059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EVMS</a:t>
            </a:r>
            <a:r>
              <a:rPr kumimoji="1" lang="ja-JP" altLang="en-US" sz="2400" dirty="0" smtClean="0"/>
              <a:t>グラフ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PV</a:t>
            </a:r>
            <a:r>
              <a:rPr lang="ja-JP" altLang="ja-JP" dirty="0" err="1"/>
              <a:t>，</a:t>
            </a:r>
            <a:r>
              <a:rPr lang="en-US" altLang="ja-JP" dirty="0"/>
              <a:t>EV</a:t>
            </a:r>
            <a:r>
              <a:rPr lang="ja-JP" altLang="ja-JP" dirty="0" err="1"/>
              <a:t>，</a:t>
            </a:r>
            <a:r>
              <a:rPr lang="en-US" altLang="ja-JP" dirty="0"/>
              <a:t>AC</a:t>
            </a:r>
            <a:r>
              <a:rPr lang="ja-JP" altLang="ja-JP" dirty="0" err="1"/>
              <a:t>，</a:t>
            </a:r>
            <a:r>
              <a:rPr lang="en-US" altLang="ja-JP" dirty="0"/>
              <a:t>BAC</a:t>
            </a:r>
            <a:r>
              <a:rPr lang="ja-JP" altLang="ja-JP" dirty="0" err="1"/>
              <a:t>，</a:t>
            </a:r>
            <a:r>
              <a:rPr lang="ja-JP" altLang="ja-JP" dirty="0"/>
              <a:t>を計算し，これに</a:t>
            </a:r>
            <a:r>
              <a:rPr lang="ja-JP" altLang="ja-JP" dirty="0" smtClean="0"/>
              <a:t>基づき</a:t>
            </a:r>
            <a:endParaRPr lang="en-US" altLang="ja-JP" dirty="0" smtClean="0"/>
          </a:p>
          <a:p>
            <a:r>
              <a:rPr lang="ja-JP" altLang="en-US" dirty="0" smtClean="0"/>
              <a:t>　　　　　　　</a:t>
            </a:r>
            <a:r>
              <a:rPr lang="en-US" altLang="ja-JP" dirty="0" smtClean="0"/>
              <a:t>CV</a:t>
            </a:r>
            <a:r>
              <a:rPr lang="ja-JP" altLang="ja-JP" dirty="0" err="1"/>
              <a:t>，</a:t>
            </a:r>
            <a:r>
              <a:rPr lang="en-US" altLang="ja-JP" dirty="0"/>
              <a:t>SV</a:t>
            </a:r>
            <a:r>
              <a:rPr lang="ja-JP" altLang="ja-JP" dirty="0" err="1"/>
              <a:t>，</a:t>
            </a:r>
            <a:r>
              <a:rPr lang="en-US" altLang="ja-JP" dirty="0"/>
              <a:t>CPI</a:t>
            </a:r>
            <a:r>
              <a:rPr lang="ja-JP" altLang="ja-JP" dirty="0" err="1"/>
              <a:t>，</a:t>
            </a:r>
            <a:r>
              <a:rPr lang="en-US" altLang="ja-JP" dirty="0"/>
              <a:t>SPI</a:t>
            </a:r>
            <a:r>
              <a:rPr lang="ja-JP" altLang="ja-JP" dirty="0" err="1"/>
              <a:t>，</a:t>
            </a:r>
            <a:r>
              <a:rPr lang="en-US" altLang="ja-JP" dirty="0"/>
              <a:t>EAC</a:t>
            </a:r>
            <a:r>
              <a:rPr lang="ja-JP" altLang="ja-JP" dirty="0" err="1"/>
              <a:t>，</a:t>
            </a:r>
            <a:r>
              <a:rPr lang="en-US" altLang="ja-JP" dirty="0"/>
              <a:t>ETC</a:t>
            </a:r>
            <a:r>
              <a:rPr lang="ja-JP" altLang="ja-JP" dirty="0" err="1"/>
              <a:t>，</a:t>
            </a:r>
            <a:r>
              <a:rPr lang="en-US" altLang="ja-JP" dirty="0"/>
              <a:t>VAC</a:t>
            </a:r>
            <a:r>
              <a:rPr lang="ja-JP" altLang="ja-JP" dirty="0"/>
              <a:t>を計算して監視する．</a:t>
            </a:r>
          </a:p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993693"/>
              </p:ext>
            </p:extLst>
          </p:nvPr>
        </p:nvGraphicFramePr>
        <p:xfrm>
          <a:off x="702662" y="1832581"/>
          <a:ext cx="7197424" cy="386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50976"/>
              </p:ext>
            </p:extLst>
          </p:nvPr>
        </p:nvGraphicFramePr>
        <p:xfrm>
          <a:off x="593126" y="5447574"/>
          <a:ext cx="7241051" cy="1361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626"/>
                <a:gridCol w="430982"/>
                <a:gridCol w="430982"/>
                <a:gridCol w="422695"/>
                <a:gridCol w="430982"/>
                <a:gridCol w="430982"/>
                <a:gridCol w="430982"/>
                <a:gridCol w="430982"/>
                <a:gridCol w="430982"/>
                <a:gridCol w="430982"/>
                <a:gridCol w="430982"/>
                <a:gridCol w="430982"/>
                <a:gridCol w="430982"/>
                <a:gridCol w="430982"/>
                <a:gridCol w="430982"/>
                <a:gridCol w="430982"/>
                <a:gridCol w="430982"/>
              </a:tblGrid>
              <a:tr h="171989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u="none" strike="noStrike">
                          <a:effectLst/>
                        </a:rPr>
                        <a:t>日付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4/15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4/22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4/29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5/6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5/13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5/20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5/27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6/3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6/10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6/17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6/24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7/1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7/8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7/15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7/22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800" u="none" strike="noStrike">
                          <a:effectLst/>
                        </a:rPr>
                        <a:t>7/29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/>
                </a:tc>
              </a:tr>
              <a:tr h="1719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PV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6.0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36.0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72.0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87.0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145.0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175.0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213.0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267.0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313.0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341.0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381.0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427.0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459.0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493.0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525.0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525.0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</a:tr>
              <a:tr h="1683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4.0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36.0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56.0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70.0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93.0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133.0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175.0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237.0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</a:tr>
              <a:tr h="1719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EV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20.0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20.0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52.0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53.0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61.0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61.0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205.0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S UI Gothic" panose="020B0600070205080204" pitchFamily="50" charset="-128"/>
                        <a:ea typeface="MS UI Gothic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</a:tr>
              <a:tr h="1719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SV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-6.0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-16.0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-52.0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-35.0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-92.0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-114.0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-152.0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-62.0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</a:tr>
              <a:tr h="1683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CV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-4.0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-16.0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-36.0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-18.0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-40.0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-72.0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-114.0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-32.0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</a:tr>
              <a:tr h="1683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SPI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0.00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0.56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0.28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0.60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0.37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0.35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0.29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0.77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</a:tr>
              <a:tr h="1683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CPI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0.00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0.56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0.36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0.74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0.57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0.46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0.35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0.86 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#N/A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#N/A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269" marR="7269" marT="726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3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/>
              <a:t>7</a:t>
            </a:r>
            <a:r>
              <a:rPr lang="en-US" altLang="ja-JP" sz="3300" dirty="0" smtClean="0"/>
              <a:t>.</a:t>
            </a:r>
            <a:r>
              <a:rPr lang="ja-JP" altLang="en-US" sz="3300" dirty="0"/>
              <a:t>コスト</a:t>
            </a:r>
            <a:r>
              <a:rPr lang="ja-JP" altLang="en-US" sz="3300" dirty="0" smtClean="0"/>
              <a:t>マネジメント計画</a:t>
            </a:r>
            <a:endParaRPr lang="en-US" altLang="ja-JP" sz="33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454586"/>
            <a:ext cx="87254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リスク特定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ja-JP" dirty="0" smtClean="0">
                <a:solidFill>
                  <a:schemeClr val="tx1"/>
                </a:solidFill>
              </a:rPr>
              <a:t>・個々のリスクへの対策を定義するために，リスク登録簿を作成する．</a:t>
            </a:r>
          </a:p>
          <a:p>
            <a:r>
              <a:rPr lang="ja-JP" altLang="ja-JP" dirty="0" smtClean="0">
                <a:solidFill>
                  <a:schemeClr val="tx1"/>
                </a:solidFill>
              </a:rPr>
              <a:t>・リスク・ブレークダウン・ストラクチャー（</a:t>
            </a:r>
            <a:r>
              <a:rPr lang="en-US" altLang="ja-JP" dirty="0" smtClean="0">
                <a:solidFill>
                  <a:schemeClr val="tx1"/>
                </a:solidFill>
              </a:rPr>
              <a:t>RBS</a:t>
            </a:r>
            <a:r>
              <a:rPr lang="ja-JP" altLang="ja-JP" dirty="0" smtClean="0">
                <a:solidFill>
                  <a:schemeClr val="tx1"/>
                </a:solidFill>
              </a:rPr>
              <a:t>）を作成する．</a:t>
            </a:r>
          </a:p>
          <a:p>
            <a:r>
              <a:rPr lang="ja-JP" altLang="ja-JP" dirty="0" smtClean="0">
                <a:solidFill>
                  <a:schemeClr val="tx1"/>
                </a:solidFill>
              </a:rPr>
              <a:t>・プロジェクト内でのリスクマネジメントが，当計画書どおりに行われているかを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ja-JP" dirty="0" smtClean="0">
                <a:solidFill>
                  <a:schemeClr val="tx1"/>
                </a:solidFill>
              </a:rPr>
              <a:t>マイルストーン（プロジェクト憲章に記述）ごとに，</a:t>
            </a:r>
            <a:r>
              <a:rPr lang="en-US" altLang="ja-JP" dirty="0" smtClean="0">
                <a:solidFill>
                  <a:schemeClr val="tx1"/>
                </a:solidFill>
              </a:rPr>
              <a:t>PM</a:t>
            </a:r>
            <a:r>
              <a:rPr lang="ja-JP" altLang="ja-JP" dirty="0" smtClean="0">
                <a:solidFill>
                  <a:schemeClr val="tx1"/>
                </a:solidFill>
              </a:rPr>
              <a:t>がチェックする．</a:t>
            </a:r>
          </a:p>
          <a:p>
            <a:endParaRPr lang="ja-JP" altLang="ja-JP" dirty="0" smtClean="0"/>
          </a:p>
          <a:p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2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300" dirty="0"/>
              <a:t>目次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7438" y="1742893"/>
            <a:ext cx="78639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ja-JP" altLang="en-US" sz="4000" dirty="0" smtClean="0"/>
              <a:t>プロジェクト</a:t>
            </a:r>
            <a:r>
              <a:rPr lang="ja-JP" altLang="en-US" sz="4000" dirty="0"/>
              <a:t>の</a:t>
            </a:r>
            <a:r>
              <a:rPr lang="ja-JP" altLang="en-US" sz="4000" dirty="0" smtClean="0"/>
              <a:t>背景</a:t>
            </a:r>
            <a:endParaRPr lang="en-US" altLang="ja-JP" sz="4000" dirty="0" smtClean="0"/>
          </a:p>
          <a:p>
            <a:pPr marL="742950" indent="-742950">
              <a:buAutoNum type="arabicPeriod"/>
            </a:pPr>
            <a:r>
              <a:rPr lang="ja-JP" altLang="en-US" sz="4000" dirty="0"/>
              <a:t>プロジェクト</a:t>
            </a:r>
            <a:r>
              <a:rPr lang="ja-JP" altLang="en-US" sz="4000" dirty="0" smtClean="0"/>
              <a:t>の目的</a:t>
            </a:r>
            <a:endParaRPr lang="en-US" altLang="ja-JP" sz="4000" dirty="0" smtClean="0"/>
          </a:p>
          <a:p>
            <a:pPr marL="742950" indent="-742950">
              <a:buAutoNum type="arabicPeriod"/>
            </a:pPr>
            <a:r>
              <a:rPr lang="ja-JP" altLang="en-US" sz="4000" dirty="0" smtClean="0"/>
              <a:t>プロジェクトの目標</a:t>
            </a:r>
            <a:endParaRPr lang="en-US" altLang="ja-JP" sz="4000" dirty="0" smtClean="0"/>
          </a:p>
          <a:p>
            <a:pPr marL="742950" indent="-742950">
              <a:buAutoNum type="arabicPeriod"/>
            </a:pPr>
            <a:r>
              <a:rPr lang="ja-JP" altLang="en-US" sz="4000" dirty="0" smtClean="0"/>
              <a:t>画面設計</a:t>
            </a:r>
            <a:endParaRPr lang="en-US" altLang="ja-JP" sz="4000" dirty="0" smtClean="0"/>
          </a:p>
          <a:p>
            <a:pPr marL="742950" indent="-742950">
              <a:buAutoNum type="arabicPeriod"/>
            </a:pPr>
            <a:r>
              <a:rPr lang="ja-JP" altLang="en-US" sz="4000" dirty="0" smtClean="0"/>
              <a:t>コストマネジメント計画</a:t>
            </a:r>
            <a:endParaRPr lang="en-US" altLang="ja-JP" sz="4000" dirty="0" smtClean="0"/>
          </a:p>
          <a:p>
            <a:pPr marL="742950" indent="-742950">
              <a:buAutoNum type="arabicPeriod"/>
            </a:pPr>
            <a:r>
              <a:rPr lang="ja-JP" altLang="en-US" sz="4000" dirty="0" smtClean="0"/>
              <a:t>品質マネジメント計画</a:t>
            </a:r>
            <a:endParaRPr lang="en-US" altLang="ja-JP" sz="4000" dirty="0" smtClean="0"/>
          </a:p>
          <a:p>
            <a:pPr marL="742950" indent="-742950">
              <a:buAutoNum type="arabicPeriod"/>
            </a:pPr>
            <a:r>
              <a:rPr lang="ja-JP" altLang="en-US" sz="4000" dirty="0" smtClean="0"/>
              <a:t>リスクマネジメント計画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4182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/>
              <a:t>7</a:t>
            </a:r>
            <a:r>
              <a:rPr lang="en-US" altLang="ja-JP" sz="3300" dirty="0" smtClean="0"/>
              <a:t>.</a:t>
            </a:r>
            <a:r>
              <a:rPr lang="ja-JP" altLang="en-US" sz="3300" dirty="0"/>
              <a:t>コスト</a:t>
            </a:r>
            <a:r>
              <a:rPr lang="ja-JP" altLang="en-US" sz="3300" dirty="0" smtClean="0"/>
              <a:t>マネジメント計画</a:t>
            </a:r>
            <a:endParaRPr lang="en-US" altLang="ja-JP" sz="33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347494"/>
            <a:ext cx="863890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リスク区分</a:t>
            </a:r>
            <a:endParaRPr lang="en-US" altLang="ja-JP" sz="3200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リスク</a:t>
            </a:r>
            <a:r>
              <a:rPr lang="ja-JP" altLang="ja-JP" dirty="0"/>
              <a:t>・ブレークダウン・スラクチャー（</a:t>
            </a:r>
            <a:r>
              <a:rPr lang="en-US" altLang="ja-JP" dirty="0"/>
              <a:t>RBS</a:t>
            </a:r>
            <a:r>
              <a:rPr lang="ja-JP" altLang="ja-JP" dirty="0"/>
              <a:t>）を作成し，リスクを区分する．</a:t>
            </a:r>
          </a:p>
          <a:p>
            <a:endParaRPr lang="ja-JP" altLang="ja-JP" dirty="0" smtClean="0"/>
          </a:p>
          <a:p>
            <a:endParaRPr kumimoji="1" lang="ja-JP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7224" y="2306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880150996"/>
              </p:ext>
            </p:extLst>
          </p:nvPr>
        </p:nvGraphicFramePr>
        <p:xfrm>
          <a:off x="1180835" y="2306595"/>
          <a:ext cx="5579745" cy="4178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8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/>
              <a:t>7</a:t>
            </a:r>
            <a:r>
              <a:rPr lang="en-US" altLang="ja-JP" sz="3300" dirty="0" smtClean="0"/>
              <a:t>.</a:t>
            </a:r>
            <a:r>
              <a:rPr lang="ja-JP" altLang="en-US" sz="3300" dirty="0"/>
              <a:t>コスト</a:t>
            </a:r>
            <a:r>
              <a:rPr lang="ja-JP" altLang="en-US" sz="3300" dirty="0" smtClean="0"/>
              <a:t>マネジメント計画</a:t>
            </a:r>
            <a:endParaRPr lang="en-US" altLang="ja-JP" sz="33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347494"/>
            <a:ext cx="595547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リスク対策</a:t>
            </a:r>
            <a:endParaRPr lang="en-US" altLang="ja-JP" sz="3200" dirty="0" smtClean="0"/>
          </a:p>
          <a:p>
            <a:r>
              <a:rPr lang="ja-JP" altLang="en-US" dirty="0" smtClean="0"/>
              <a:t>・</a:t>
            </a:r>
            <a:r>
              <a:rPr lang="ja-JP" altLang="ja-JP" dirty="0"/>
              <a:t>定量的リスク分析のためにリスク登録簿を記載する．</a:t>
            </a:r>
          </a:p>
          <a:p>
            <a:endParaRPr lang="ja-JP" altLang="ja-JP" dirty="0" smtClean="0"/>
          </a:p>
          <a:p>
            <a:endParaRPr kumimoji="1" lang="ja-JP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7224" y="2306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89332"/>
              </p:ext>
            </p:extLst>
          </p:nvPr>
        </p:nvGraphicFramePr>
        <p:xfrm>
          <a:off x="733498" y="2633938"/>
          <a:ext cx="5963864" cy="3626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72"/>
                <a:gridCol w="1060000"/>
                <a:gridCol w="1733373"/>
                <a:gridCol w="800437"/>
                <a:gridCol w="644155"/>
                <a:gridCol w="1344027"/>
              </a:tblGrid>
              <a:tr h="3626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No.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リスク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対　策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発生確率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影響度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リスクファクター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6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納期遅れ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WBS</a:t>
                      </a:r>
                      <a:r>
                        <a:rPr lang="ja-JP" sz="1050" kern="100">
                          <a:effectLst/>
                        </a:rPr>
                        <a:t>で進捗管理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48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53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知識不足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PHP</a:t>
                      </a:r>
                      <a:r>
                        <a:rPr lang="ja-JP" sz="1050" kern="100">
                          <a:effectLst/>
                        </a:rPr>
                        <a:t>に関する本やインターネットを活用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53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要求事項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ユーザの要求に合わせた情報提供を行う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6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動作不能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余裕を持って動作確認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28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6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メンバの欠席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事前に連絡をする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6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データ損失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クラウドにデータを保存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24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6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メンバの対立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アイスブレークを行う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2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1.</a:t>
            </a:r>
            <a:r>
              <a:rPr lang="ja-JP" altLang="en-US" sz="3300" dirty="0" smtClean="0"/>
              <a:t>プロジェクト</a:t>
            </a:r>
            <a:r>
              <a:rPr lang="ja-JP" altLang="en-US" sz="3300" dirty="0"/>
              <a:t>背景</a:t>
            </a: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985108" y="2207904"/>
            <a:ext cx="6489356" cy="889461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「コンビニ</a:t>
            </a:r>
            <a:r>
              <a:rPr lang="ja-JP" altLang="en-US" sz="2800" dirty="0">
                <a:solidFill>
                  <a:schemeClr val="tx1"/>
                </a:solidFill>
              </a:rPr>
              <a:t>へ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行く前にある程度の弁当を調べたい」</a:t>
            </a:r>
            <a:endParaRPr lang="en-US" altLang="ja-JP" sz="2800" dirty="0"/>
          </a:p>
          <a:p>
            <a:pPr algn="ctr"/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endParaRPr lang="en-US" altLang="ja-JP" sz="2800" dirty="0"/>
          </a:p>
          <a:p>
            <a:pPr algn="ctr"/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582953" y="3329039"/>
            <a:ext cx="1494118" cy="1831376"/>
          </a:xfrm>
          <a:prstGeom prst="downArrow">
            <a:avLst>
              <a:gd name="adj1" fmla="val 50000"/>
              <a:gd name="adj2" fmla="val 53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3051" y="378306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各社</a:t>
            </a:r>
            <a:r>
              <a:rPr lang="ja-JP" altLang="en-US" sz="2400" dirty="0" smtClean="0"/>
              <a:t>コンビニ</a:t>
            </a:r>
            <a:r>
              <a:rPr lang="ja-JP" altLang="en-US" sz="2400" dirty="0"/>
              <a:t>のサイトへ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1530" y="5392090"/>
            <a:ext cx="71769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付近のコンビニと価格を比べるのに不便</a:t>
            </a:r>
            <a:r>
              <a:rPr lang="en-US" altLang="ja-JP" sz="2800" dirty="0"/>
              <a:t>……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185563" y="1601654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「昼食をコンビニ弁当で済ませたい」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19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1.</a:t>
            </a:r>
            <a:r>
              <a:rPr lang="ja-JP" altLang="en-US" sz="3300" dirty="0" smtClean="0"/>
              <a:t>プロジェクト</a:t>
            </a:r>
            <a:r>
              <a:rPr lang="ja-JP" altLang="en-US" sz="3300" dirty="0"/>
              <a:t>背景</a:t>
            </a: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985108" y="2207904"/>
            <a:ext cx="6489356" cy="889461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「コンビニ</a:t>
            </a:r>
            <a:r>
              <a:rPr lang="ja-JP" altLang="en-US" sz="2800" dirty="0">
                <a:solidFill>
                  <a:schemeClr val="tx1"/>
                </a:solidFill>
              </a:rPr>
              <a:t>へ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行く前にある程度の弁当を調べたい」</a:t>
            </a:r>
            <a:endParaRPr lang="en-US" altLang="ja-JP" sz="2800" dirty="0"/>
          </a:p>
          <a:p>
            <a:pPr algn="ctr"/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endParaRPr lang="en-US" altLang="ja-JP" sz="2800" dirty="0"/>
          </a:p>
          <a:p>
            <a:pPr algn="ctr"/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582953" y="3329039"/>
            <a:ext cx="1494118" cy="1831376"/>
          </a:xfrm>
          <a:prstGeom prst="downArrow">
            <a:avLst>
              <a:gd name="adj1" fmla="val 50000"/>
              <a:gd name="adj2" fmla="val 53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3051" y="378306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各社</a:t>
            </a:r>
            <a:r>
              <a:rPr lang="ja-JP" altLang="en-US" sz="2400" dirty="0" smtClean="0"/>
              <a:t>コンビニ</a:t>
            </a:r>
            <a:r>
              <a:rPr lang="ja-JP" altLang="en-US" sz="2400" dirty="0"/>
              <a:t>のサイトへ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1530" y="5392090"/>
            <a:ext cx="71769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付近のコンビニと価格を比べるのに不便</a:t>
            </a:r>
            <a:r>
              <a:rPr lang="en-US" altLang="ja-JP" sz="2800" dirty="0"/>
              <a:t>……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185563" y="1601654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「昼食をコンビニ弁当で済ませたい」</a:t>
            </a:r>
            <a:endParaRPr lang="ja-JP" altLang="en-US" sz="2800" dirty="0"/>
          </a:p>
        </p:txBody>
      </p:sp>
      <p:sp>
        <p:nvSpPr>
          <p:cNvPr id="9" name="爆発 1 8"/>
          <p:cNvSpPr/>
          <p:nvPr/>
        </p:nvSpPr>
        <p:spPr>
          <a:xfrm>
            <a:off x="270820" y="1630796"/>
            <a:ext cx="8602359" cy="4766195"/>
          </a:xfrm>
          <a:prstGeom prst="irregularSeal1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 smtClean="0"/>
              <a:t>そこで！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比較</a:t>
            </a:r>
            <a:r>
              <a:rPr lang="ja-JP" altLang="en-US" sz="2800" dirty="0">
                <a:solidFill>
                  <a:srgbClr val="FF0000"/>
                </a:solidFill>
              </a:rPr>
              <a:t>しやすい</a:t>
            </a:r>
            <a:r>
              <a:rPr lang="ja-JP" altLang="en-US" sz="2800" dirty="0"/>
              <a:t>ようにまとめて</a:t>
            </a:r>
            <a:r>
              <a:rPr lang="ja-JP" altLang="en-US" sz="2800" dirty="0" smtClean="0"/>
              <a:t>表示すれ</a:t>
            </a:r>
            <a:r>
              <a:rPr lang="ja-JP" altLang="en-US" sz="2800" dirty="0"/>
              <a:t>ば</a:t>
            </a:r>
            <a:r>
              <a:rPr lang="ja-JP" altLang="en-US" sz="2800" dirty="0" smtClean="0"/>
              <a:t>便利で</a:t>
            </a:r>
            <a:r>
              <a:rPr lang="ja-JP" altLang="en-US" sz="2800" dirty="0"/>
              <a:t>はないか！</a:t>
            </a:r>
          </a:p>
        </p:txBody>
      </p:sp>
    </p:spTree>
    <p:extLst>
      <p:ext uri="{BB962C8B-B14F-4D97-AF65-F5344CB8AC3E}">
        <p14:creationId xmlns:p14="http://schemas.microsoft.com/office/powerpoint/2010/main" val="39811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2.</a:t>
            </a:r>
            <a:r>
              <a:rPr lang="ja-JP" altLang="en-US" sz="3300" dirty="0" smtClean="0"/>
              <a:t>　プロジェクト</a:t>
            </a:r>
            <a:r>
              <a:rPr lang="ja-JP" altLang="en-US" sz="3300" dirty="0"/>
              <a:t>目的</a:t>
            </a: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51104" y="2067441"/>
            <a:ext cx="8610016" cy="4418703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ja-JP" sz="2800" dirty="0" smtClean="0">
                <a:solidFill>
                  <a:schemeClr val="tx1"/>
                </a:solidFill>
              </a:rPr>
              <a:t>1</a:t>
            </a:r>
            <a:r>
              <a:rPr lang="ja-JP" altLang="en-US" sz="2800" dirty="0" smtClean="0">
                <a:solidFill>
                  <a:schemeClr val="tx1"/>
                </a:solidFill>
              </a:rPr>
              <a:t>）データベース表示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2000" dirty="0">
                <a:solidFill>
                  <a:schemeClr val="tx1"/>
                </a:solidFill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</a:rPr>
              <a:t>メイン</a:t>
            </a:r>
            <a:r>
              <a:rPr lang="ja-JP" altLang="en-US" sz="2000" dirty="0">
                <a:solidFill>
                  <a:schemeClr val="tx1"/>
                </a:solidFill>
              </a:rPr>
              <a:t>ページ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から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</a:rPr>
              <a:t>　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弁当商品選択にチェックを入れた項目のデータを表示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lvl="0" algn="l">
              <a:buClr>
                <a:srgbClr val="90C226"/>
              </a:buClr>
            </a:pPr>
            <a:r>
              <a:rPr lang="ja-JP" altLang="en-US" sz="2800" dirty="0" smtClean="0">
                <a:solidFill>
                  <a:prstClr val="black"/>
                </a:solidFill>
              </a:rPr>
              <a:t>（</a:t>
            </a:r>
            <a:r>
              <a:rPr lang="en-US" altLang="ja-JP" sz="2800" dirty="0" smtClean="0">
                <a:solidFill>
                  <a:prstClr val="black"/>
                </a:solidFill>
              </a:rPr>
              <a:t>2</a:t>
            </a:r>
            <a:r>
              <a:rPr lang="ja-JP" altLang="en-US" sz="2800" dirty="0" smtClean="0">
                <a:solidFill>
                  <a:prstClr val="black"/>
                </a:solidFill>
              </a:rPr>
              <a:t>）表示機能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 algn="l">
              <a:buClr>
                <a:srgbClr val="90C226"/>
              </a:buClr>
            </a:pPr>
            <a:r>
              <a:rPr lang="ja-JP" altLang="en-US" sz="2000" dirty="0" smtClean="0">
                <a:solidFill>
                  <a:prstClr val="black"/>
                </a:solidFill>
              </a:rPr>
              <a:t>　項目</a:t>
            </a:r>
            <a:r>
              <a:rPr lang="ja-JP" altLang="en-US" sz="2000" dirty="0">
                <a:solidFill>
                  <a:prstClr val="black"/>
                </a:solidFill>
              </a:rPr>
              <a:t>ごとに</a:t>
            </a:r>
            <a:r>
              <a:rPr lang="ja-JP" altLang="en-US" sz="2000" dirty="0" smtClean="0">
                <a:solidFill>
                  <a:prstClr val="black"/>
                </a:solidFill>
              </a:rPr>
              <a:t>絞り込み</a:t>
            </a:r>
            <a:r>
              <a:rPr lang="ja-JP" altLang="en-US" sz="2000" dirty="0">
                <a:solidFill>
                  <a:prstClr val="black"/>
                </a:solidFill>
              </a:rPr>
              <a:t>表示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lvl="0" algn="l">
              <a:buClr>
                <a:srgbClr val="90C226"/>
              </a:buClr>
            </a:pPr>
            <a:r>
              <a:rPr lang="ja-JP" altLang="en-US" sz="2000" dirty="0" smtClean="0">
                <a:solidFill>
                  <a:prstClr val="black"/>
                </a:solidFill>
              </a:rPr>
              <a:t>　コンビニ</a:t>
            </a:r>
            <a:r>
              <a:rPr lang="ja-JP" altLang="en-US" sz="2000" dirty="0">
                <a:solidFill>
                  <a:prstClr val="black"/>
                </a:solidFill>
              </a:rPr>
              <a:t>を</a:t>
            </a:r>
            <a:r>
              <a:rPr lang="en-US" altLang="ja-JP" sz="2000" dirty="0">
                <a:solidFill>
                  <a:prstClr val="black"/>
                </a:solidFill>
              </a:rPr>
              <a:t>3</a:t>
            </a:r>
            <a:r>
              <a:rPr lang="ja-JP" altLang="en-US" sz="2000" dirty="0">
                <a:solidFill>
                  <a:prstClr val="black"/>
                </a:solidFill>
              </a:rPr>
              <a:t>社まで同時に</a:t>
            </a:r>
            <a:r>
              <a:rPr lang="ja-JP" altLang="en-US" sz="2000" dirty="0" smtClean="0">
                <a:solidFill>
                  <a:prstClr val="black"/>
                </a:solidFill>
              </a:rPr>
              <a:t>表示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lvl="0" algn="l">
              <a:buClr>
                <a:srgbClr val="90C226"/>
              </a:buClr>
            </a:pPr>
            <a:r>
              <a:rPr lang="ja-JP" altLang="en-US" sz="2800" dirty="0" smtClean="0">
                <a:solidFill>
                  <a:prstClr val="black"/>
                </a:solidFill>
              </a:rPr>
              <a:t>（</a:t>
            </a:r>
            <a:r>
              <a:rPr lang="en-US" altLang="ja-JP" sz="2800" dirty="0" smtClean="0">
                <a:solidFill>
                  <a:prstClr val="black"/>
                </a:solidFill>
              </a:rPr>
              <a:t>3</a:t>
            </a:r>
            <a:r>
              <a:rPr lang="ja-JP" altLang="en-US" sz="2800" dirty="0" smtClean="0">
                <a:solidFill>
                  <a:prstClr val="black"/>
                </a:solidFill>
              </a:rPr>
              <a:t>）ログイン機能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 algn="l">
              <a:buClr>
                <a:srgbClr val="90C226"/>
              </a:buClr>
            </a:pPr>
            <a:r>
              <a:rPr lang="ja-JP" altLang="en-US" sz="2000" dirty="0" smtClean="0">
                <a:solidFill>
                  <a:prstClr val="black"/>
                </a:solidFill>
              </a:rPr>
              <a:t>　管理者用の</a:t>
            </a:r>
            <a:r>
              <a:rPr lang="ja-JP" altLang="en-US" sz="2000" dirty="0">
                <a:solidFill>
                  <a:prstClr val="black"/>
                </a:solidFill>
              </a:rPr>
              <a:t>画面</a:t>
            </a:r>
            <a:r>
              <a:rPr lang="ja-JP" altLang="en-US" sz="2000" dirty="0" smtClean="0">
                <a:solidFill>
                  <a:prstClr val="black"/>
                </a:solidFill>
              </a:rPr>
              <a:t>にログイン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algn="l"/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48641" y="1544221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ja-JP" altLang="en-US" sz="3000" b="1" dirty="0" smtClean="0">
                <a:solidFill>
                  <a:prstClr val="black"/>
                </a:solidFill>
              </a:rPr>
              <a:t>◎要求事項</a:t>
            </a:r>
            <a:endParaRPr lang="en-US" altLang="ja-JP" sz="3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3.</a:t>
            </a:r>
            <a:r>
              <a:rPr lang="ja-JP" altLang="en-US" sz="3300" dirty="0" smtClean="0"/>
              <a:t>プロジェクト</a:t>
            </a:r>
            <a:r>
              <a:rPr lang="ja-JP" altLang="en-US" sz="3300" dirty="0"/>
              <a:t>目標</a:t>
            </a: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1902941"/>
            <a:ext cx="8260492" cy="3915547"/>
          </a:xfrm>
        </p:spPr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tx1"/>
                </a:solidFill>
              </a:rPr>
              <a:t>本プロジェクトに</a:t>
            </a:r>
            <a:r>
              <a:rPr lang="ja-JP" altLang="en-US" dirty="0" smtClean="0">
                <a:solidFill>
                  <a:schemeClr val="tx1"/>
                </a:solidFill>
              </a:rPr>
              <a:t>おける品質，コスト，期日を遵守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前述した要求事項を満たす内容であること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  <a:endParaRPr lang="ja-JP" altLang="en-US" sz="3300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2222672"/>
            <a:ext cx="8260492" cy="3595816"/>
          </a:xfrm>
        </p:spPr>
        <p:txBody>
          <a:bodyPr/>
          <a:lstStyle/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１．利用者用画面設計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．管理者用画面設計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798616" y="2222672"/>
            <a:ext cx="991058" cy="3210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439026" y="4802113"/>
            <a:ext cx="964010" cy="471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27355" y="492079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管理者用画面</a:t>
            </a:r>
            <a:endParaRPr kumimoji="1" lang="ja-JP" altLang="en-US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12472" y="376666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</a:t>
            </a:r>
            <a:endParaRPr kumimoji="1" lang="ja-JP" altLang="en-US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49937" y="433301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管理者</a:t>
            </a:r>
            <a:endParaRPr kumimoji="1" lang="en-US" altLang="ja-JP" sz="105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41370" y="187573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利用者</a:t>
            </a:r>
            <a:endParaRPr kumimoji="1" lang="ja-JP" altLang="en-US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455924" y="2306786"/>
            <a:ext cx="964010" cy="471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454403" y="239664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端末表示画面</a:t>
            </a:r>
            <a:endParaRPr kumimoji="1" lang="ja-JP" altLang="en-US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35" name="直線矢印コネクタ 34"/>
          <p:cNvCxnSpPr>
            <a:stCxn id="3" idx="6"/>
            <a:endCxn id="34" idx="1"/>
          </p:cNvCxnSpPr>
          <p:nvPr/>
        </p:nvCxnSpPr>
        <p:spPr>
          <a:xfrm flipV="1">
            <a:off x="4000712" y="2523600"/>
            <a:ext cx="45369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33" idx="3"/>
          </p:cNvCxnSpPr>
          <p:nvPr/>
        </p:nvCxnSpPr>
        <p:spPr>
          <a:xfrm flipH="1">
            <a:off x="5419934" y="2537308"/>
            <a:ext cx="390353" cy="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40" idx="6"/>
            <a:endCxn id="26" idx="1"/>
          </p:cNvCxnSpPr>
          <p:nvPr/>
        </p:nvCxnSpPr>
        <p:spPr>
          <a:xfrm>
            <a:off x="3985334" y="5038019"/>
            <a:ext cx="4536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3"/>
          </p:cNvCxnSpPr>
          <p:nvPr/>
        </p:nvCxnSpPr>
        <p:spPr>
          <a:xfrm>
            <a:off x="5419934" y="5047757"/>
            <a:ext cx="3903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マイル 2"/>
          <p:cNvSpPr/>
          <p:nvPr/>
        </p:nvSpPr>
        <p:spPr>
          <a:xfrm>
            <a:off x="3227115" y="2129653"/>
            <a:ext cx="773597" cy="79107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スマイル 39"/>
          <p:cNvSpPr/>
          <p:nvPr/>
        </p:nvSpPr>
        <p:spPr>
          <a:xfrm>
            <a:off x="3211737" y="4642484"/>
            <a:ext cx="773597" cy="79107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5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  <a:endParaRPr lang="ja-JP" altLang="en-US" sz="3300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2222672"/>
            <a:ext cx="8260492" cy="3595816"/>
          </a:xfrm>
        </p:spPr>
        <p:txBody>
          <a:bodyPr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80651" y="1664527"/>
            <a:ext cx="6532563" cy="4929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81362" y="2910219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981364" y="3656058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81363" y="4282750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981362" y="4967679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344184" y="4977348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44183" y="2905880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44185" y="3651719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44184" y="4278411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33015" y="2838728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おにぎり・お寿司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56088" y="359037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お弁当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56088" y="4209916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そば・うどん・中華麺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56088" y="4894845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スパゲティ・パスタ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78562" y="4874401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グラタン・ドリア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67299" y="284100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サンドイッチ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75182" y="3566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惣菜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1060" y="422680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サラダ</a:t>
            </a:r>
            <a:endParaRPr kumimoji="1" lang="ja-JP" altLang="en-US" sz="1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456803" y="5842370"/>
            <a:ext cx="1395699" cy="566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872474" y="2071011"/>
            <a:ext cx="2379059" cy="361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弁当商品選択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11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3300" dirty="0" smtClean="0"/>
              <a:t>4.</a:t>
            </a:r>
            <a:r>
              <a:rPr lang="ja-JP" altLang="en-US" sz="3300" dirty="0" smtClean="0"/>
              <a:t>画面設計</a:t>
            </a:r>
            <a:endParaRPr lang="ja-JP" altLang="en-US" sz="3300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89238" y="2222672"/>
            <a:ext cx="8260492" cy="3595816"/>
          </a:xfrm>
        </p:spPr>
        <p:txBody>
          <a:bodyPr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80651" y="1664527"/>
            <a:ext cx="6532563" cy="4929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81362" y="2910219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81363" y="4282750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981362" y="4967679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344184" y="4977348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44183" y="2905880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44185" y="3651719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44184" y="4278411"/>
            <a:ext cx="137565" cy="13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33015" y="2838728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おにぎり・お寿司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56088" y="359037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お弁当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56088" y="4209916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そば・うどん・中華麺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56088" y="4894845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スパゲティ・パスタ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78562" y="4874401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グラタン・ドリア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67299" y="284100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サンドイッチ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75182" y="3566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惣菜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1060" y="422680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サラダ</a:t>
            </a:r>
            <a:endParaRPr kumimoji="1" lang="ja-JP" altLang="en-US" sz="1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456803" y="5842370"/>
            <a:ext cx="1395699" cy="566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872474" y="2071011"/>
            <a:ext cx="2379059" cy="361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弁当商品選択</a:t>
            </a:r>
            <a:endParaRPr kumimoji="1" lang="ja-JP" altLang="en-US" dirty="0"/>
          </a:p>
        </p:txBody>
      </p:sp>
      <p:pic>
        <p:nvPicPr>
          <p:cNvPr id="25" name="図 24" descr="チェックボックス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20223" r="18440" b="22594"/>
          <a:stretch/>
        </p:blipFill>
        <p:spPr bwMode="auto">
          <a:xfrm>
            <a:off x="1946533" y="3614661"/>
            <a:ext cx="207222" cy="17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864</TotalTime>
  <Words>762</Words>
  <Application>Microsoft Office PowerPoint</Application>
  <PresentationFormat>画面に合わせる (4:3)</PresentationFormat>
  <Paragraphs>345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ＭＳ Ｐゴシック</vt:lpstr>
      <vt:lpstr>MS UI Gothic</vt:lpstr>
      <vt:lpstr>ＭＳ 明朝</vt:lpstr>
      <vt:lpstr>メイリオ</vt:lpstr>
      <vt:lpstr>Arial</vt:lpstr>
      <vt:lpstr>Century</vt:lpstr>
      <vt:lpstr>Times New Roman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kawasaki</dc:creator>
  <cp:lastModifiedBy>kawasaki</cp:lastModifiedBy>
  <cp:revision>38</cp:revision>
  <dcterms:created xsi:type="dcterms:W3CDTF">2016-06-02T11:21:07Z</dcterms:created>
  <dcterms:modified xsi:type="dcterms:W3CDTF">2016-06-03T01:46:03Z</dcterms:modified>
</cp:coreProperties>
</file>