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0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762C9-4B31-4A87-BB04-F1C3F1F9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70478D-3C1F-4ABF-B737-D078D2DED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C5E53-5047-4A5E-A8F4-E0F9EDA5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A28B7-DF80-4AE3-A944-A3D5ED0D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84FDA-72CD-4632-92C1-9324BE3A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3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866B4-E103-4D03-869A-444A56EC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F2B90D-5DB9-442E-80C3-D328BE38A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9D36D-2B52-40A8-9B4A-104A7BB5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E1FC8C-99A2-4746-BED0-28EB914F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18791-E046-4A48-A00F-E6371474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83CBC84-DA94-4980-96EA-D5E62EC83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851DB1-0DD0-4E36-820A-5A7EA9B61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C0AA1F-16C2-46A7-9BFB-78B35911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F7A7B9-4720-4E18-98CE-B61292B0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7C967E-9B95-4EA1-81BB-C887D226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4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0B3D2-8C92-438F-97D9-E896C72A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48AA83-C504-4FC4-BC31-3055FC85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31734E-BDB5-4A6D-8F1C-2B5441D2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CB8D9A-AF98-48BC-BA2B-6F1672A6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280B01-B794-4AC2-BDE5-68775BE8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8BB3E-6670-4ED2-BC33-EF2C1A4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4F2A62-9722-4A91-86B6-133BFEB7A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670778-2F9B-41AC-8A93-4EB17741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2AA27D-791B-4867-8351-4B982F01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A64D14-97C2-41E4-849D-29AFB6A1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85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3CEE2-017E-4418-9306-02395637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594CF-55F3-4080-9C9D-6DE8FEB7D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36F743-4F31-4BA7-9FA0-D29EADF44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9CC0B-4716-4CBB-9592-52C3C931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6E3994-9DB7-4B57-8013-41932844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3520F9-8736-46E5-A834-23C66023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7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2312F-A921-4021-BA0B-4C4300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2D1795-8E60-4B65-8EE9-531C15D3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78BFC2-66B2-40E3-9CFB-3D8E682C0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549A53-B5DE-47D1-AF4B-B54EBCED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AFBAB3-2155-422D-87DC-3F586979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458E2F-3737-40FC-AE37-507F5947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538936-52A7-4621-B728-25EF50A6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1C5383-9A78-45D5-90D2-28A690CA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4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3E71B-162B-492F-97B9-677A3107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2821BC-46F5-4DC7-919D-CA698F1B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BFE803-7FD1-4A2E-ACBF-656325ED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43F413-3B3C-4914-8F0E-31B52953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1756CC-0A6E-406D-B40C-27AB5C5A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020C8F-3CAB-448B-9FF0-C80B3C43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008E7D-1F97-4B48-B4BD-C5999A61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84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C3CD4-A232-45C3-8BBF-D3541035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82FE7-F40D-469C-BD87-95BCC27C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55095D-5359-47F2-AE21-3B50F62F4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68AA1F-31E9-4AD5-A5F1-70D86608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29AD-2474-4AEA-ACC5-DDB9639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45A9A-78F7-49BC-BB02-D05C6102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331C0-7A2F-43DC-B671-FC6DB274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3E65F1-3B2C-4EF2-A9AD-5526A4F23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7DD3E8-DC67-4774-89DD-BD6D3699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0E0A87-B286-4DD9-877C-BD6FBFFD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09FB7F-578E-4EE2-A5B3-D29129EC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B7C025-098B-47BB-9D77-9C88A2D4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5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DE59B3B-F40A-4072-959E-54948A35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DB21B-E12E-431D-980D-A6ABDC7B5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6F003F-7521-43AD-A757-0A1CDEFD9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17D5-CD6D-4D07-AE47-5F4C1F7ECCCE}" type="datetimeFigureOut">
              <a:rPr kumimoji="1" lang="ja-JP" altLang="en-US" smtClean="0"/>
              <a:t>2021/7/17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F869D7-C431-413C-AEBE-EB67454D8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EE342-3F28-4142-BA88-9FC784385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5F8A-34D1-402F-96C1-9F841E646A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1980A0F-0FDD-41BE-8A26-DBF12C04448E}"/>
              </a:ext>
            </a:extLst>
          </p:cNvPr>
          <p:cNvSpPr/>
          <p:nvPr/>
        </p:nvSpPr>
        <p:spPr bwMode="gray">
          <a:xfrm>
            <a:off x="602459" y="1519238"/>
            <a:ext cx="4624861" cy="3296602"/>
          </a:xfrm>
          <a:prstGeom prst="rect">
            <a:avLst/>
          </a:prstGeom>
          <a:solidFill>
            <a:srgbClr val="D2E8FA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928FF8-3BE3-4DBE-BAF0-3824D67A5A37}"/>
              </a:ext>
            </a:extLst>
          </p:cNvPr>
          <p:cNvSpPr/>
          <p:nvPr/>
        </p:nvSpPr>
        <p:spPr bwMode="gray">
          <a:xfrm>
            <a:off x="1143000" y="1813559"/>
            <a:ext cx="3863340" cy="1084691"/>
          </a:xfrm>
          <a:prstGeom prst="rect">
            <a:avLst/>
          </a:prstGeom>
          <a:solidFill>
            <a:srgbClr val="5EADEE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0A3290-04CF-4BF1-B625-D49CE4B89B38}"/>
              </a:ext>
            </a:extLst>
          </p:cNvPr>
          <p:cNvSpPr/>
          <p:nvPr/>
        </p:nvSpPr>
        <p:spPr bwMode="gray">
          <a:xfrm>
            <a:off x="1640205" y="2100011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Eth1/1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F6673C9-ADCC-4C0D-B52D-7D5ED58F3184}"/>
              </a:ext>
            </a:extLst>
          </p:cNvPr>
          <p:cNvSpPr/>
          <p:nvPr/>
        </p:nvSpPr>
        <p:spPr bwMode="gray">
          <a:xfrm>
            <a:off x="3250565" y="2089474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Eth1/n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2E377B-58A2-450F-81EA-B26CB6104710}"/>
              </a:ext>
            </a:extLst>
          </p:cNvPr>
          <p:cNvSpPr/>
          <p:nvPr/>
        </p:nvSpPr>
        <p:spPr bwMode="gray">
          <a:xfrm>
            <a:off x="1143000" y="3118397"/>
            <a:ext cx="3863340" cy="670560"/>
          </a:xfrm>
          <a:prstGeom prst="rect">
            <a:avLst/>
          </a:prstGeom>
          <a:solidFill>
            <a:srgbClr val="5EADEE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172C26-7C83-42F3-A797-1AA9F245B93D}"/>
              </a:ext>
            </a:extLst>
          </p:cNvPr>
          <p:cNvSpPr/>
          <p:nvPr/>
        </p:nvSpPr>
        <p:spPr bwMode="gray">
          <a:xfrm>
            <a:off x="1295400" y="3259367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Eth2/1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68102B5-8B5E-4302-9F2A-DFF0A720FF53}"/>
              </a:ext>
            </a:extLst>
          </p:cNvPr>
          <p:cNvSpPr/>
          <p:nvPr/>
        </p:nvSpPr>
        <p:spPr bwMode="gray">
          <a:xfrm>
            <a:off x="2049780" y="3259367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Eth2/2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64E27EF-4CFE-409A-B03F-D8D6A6FED2C7}"/>
              </a:ext>
            </a:extLst>
          </p:cNvPr>
          <p:cNvSpPr/>
          <p:nvPr/>
        </p:nvSpPr>
        <p:spPr bwMode="gray">
          <a:xfrm>
            <a:off x="2804160" y="3259367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Eth2/3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62238EF-9DC5-4A62-96F1-11FDC97DE6CB}"/>
              </a:ext>
            </a:extLst>
          </p:cNvPr>
          <p:cNvSpPr/>
          <p:nvPr/>
        </p:nvSpPr>
        <p:spPr bwMode="gray">
          <a:xfrm>
            <a:off x="4244340" y="3259367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Eth2/n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ED7A89-56B6-469F-8D9A-2F218D3F7F94}"/>
              </a:ext>
            </a:extLst>
          </p:cNvPr>
          <p:cNvSpPr/>
          <p:nvPr/>
        </p:nvSpPr>
        <p:spPr bwMode="gray">
          <a:xfrm>
            <a:off x="1143000" y="4004310"/>
            <a:ext cx="3863340" cy="670560"/>
          </a:xfrm>
          <a:prstGeom prst="rect">
            <a:avLst/>
          </a:prstGeom>
          <a:solidFill>
            <a:srgbClr val="5EADEE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4D8364-99A0-4DA0-A9E9-3BB6FA77F7F0}"/>
              </a:ext>
            </a:extLst>
          </p:cNvPr>
          <p:cNvSpPr/>
          <p:nvPr/>
        </p:nvSpPr>
        <p:spPr bwMode="gray">
          <a:xfrm>
            <a:off x="1295400" y="414528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</a:t>
            </a:r>
          </a:p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N/1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75027BB-574A-4901-9738-980CC064A271}"/>
              </a:ext>
            </a:extLst>
          </p:cNvPr>
          <p:cNvSpPr/>
          <p:nvPr/>
        </p:nvSpPr>
        <p:spPr bwMode="gray">
          <a:xfrm>
            <a:off x="2049780" y="414528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</a:t>
            </a:r>
          </a:p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N/2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8D9B753-C519-4094-B9C3-00BFD8CD754D}"/>
              </a:ext>
            </a:extLst>
          </p:cNvPr>
          <p:cNvSpPr/>
          <p:nvPr/>
        </p:nvSpPr>
        <p:spPr bwMode="gray">
          <a:xfrm>
            <a:off x="2804160" y="414528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</a:t>
            </a:r>
          </a:p>
          <a:p>
            <a:pPr algn="ctr"/>
            <a:r>
              <a:rPr lang="en-US" altLang="ja-JP" sz="800" dirty="0">
                <a:solidFill>
                  <a:srgbClr val="FFFFFF"/>
                </a:solidFill>
              </a:rPr>
              <a:t>N</a:t>
            </a:r>
            <a:r>
              <a:rPr kumimoji="1" lang="en-US" altLang="ja-JP" sz="800" dirty="0">
                <a:solidFill>
                  <a:srgbClr val="FFFFFF"/>
                </a:solidFill>
              </a:rPr>
              <a:t>/3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4F4FB14-97F3-4B70-805F-04DC17F93801}"/>
              </a:ext>
            </a:extLst>
          </p:cNvPr>
          <p:cNvSpPr/>
          <p:nvPr/>
        </p:nvSpPr>
        <p:spPr bwMode="gray">
          <a:xfrm>
            <a:off x="4244340" y="414528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</a:t>
            </a:r>
          </a:p>
          <a:p>
            <a:pPr algn="ctr"/>
            <a:r>
              <a:rPr lang="en-US" altLang="ja-JP" sz="800" dirty="0">
                <a:solidFill>
                  <a:srgbClr val="FFFFFF"/>
                </a:solidFill>
              </a:rPr>
              <a:t>N</a:t>
            </a:r>
            <a:r>
              <a:rPr kumimoji="1" lang="en-US" altLang="ja-JP" sz="800" dirty="0">
                <a:solidFill>
                  <a:srgbClr val="FFFFFF"/>
                </a:solidFill>
              </a:rPr>
              <a:t>/n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2FABE73-34C8-41F5-A540-1C2BAAC1B954}"/>
              </a:ext>
            </a:extLst>
          </p:cNvPr>
          <p:cNvSpPr/>
          <p:nvPr/>
        </p:nvSpPr>
        <p:spPr bwMode="gray">
          <a:xfrm>
            <a:off x="6096000" y="1518182"/>
            <a:ext cx="4244340" cy="3297658"/>
          </a:xfrm>
          <a:prstGeom prst="rect">
            <a:avLst/>
          </a:prstGeom>
          <a:solidFill>
            <a:srgbClr val="D2E8FA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0E9E528-9AF6-483D-B4AC-F87F1C99D109}"/>
              </a:ext>
            </a:extLst>
          </p:cNvPr>
          <p:cNvSpPr/>
          <p:nvPr/>
        </p:nvSpPr>
        <p:spPr bwMode="gray">
          <a:xfrm>
            <a:off x="6256020" y="1813560"/>
            <a:ext cx="3863340" cy="670560"/>
          </a:xfrm>
          <a:prstGeom prst="rect">
            <a:avLst/>
          </a:prstGeom>
          <a:solidFill>
            <a:srgbClr val="5EADEE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6FD37F-A1C2-4A0D-A98A-3B097E6687C5}"/>
              </a:ext>
            </a:extLst>
          </p:cNvPr>
          <p:cNvSpPr/>
          <p:nvPr/>
        </p:nvSpPr>
        <p:spPr bwMode="gray">
          <a:xfrm>
            <a:off x="6408420" y="195453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Eth1/1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0E935AC-67AB-4D36-82AE-05DBD60075B4}"/>
              </a:ext>
            </a:extLst>
          </p:cNvPr>
          <p:cNvSpPr/>
          <p:nvPr/>
        </p:nvSpPr>
        <p:spPr bwMode="gray">
          <a:xfrm>
            <a:off x="7162800" y="195453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Eth1/2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893B71F-6AD0-49E7-A86A-071B30787302}"/>
              </a:ext>
            </a:extLst>
          </p:cNvPr>
          <p:cNvSpPr/>
          <p:nvPr/>
        </p:nvSpPr>
        <p:spPr bwMode="gray">
          <a:xfrm>
            <a:off x="7917180" y="195453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Eth1/3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F9FE2FB-99F0-4A41-991B-ABE63856D98A}"/>
              </a:ext>
            </a:extLst>
          </p:cNvPr>
          <p:cNvSpPr/>
          <p:nvPr/>
        </p:nvSpPr>
        <p:spPr bwMode="gray">
          <a:xfrm>
            <a:off x="9357360" y="195453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Eth1/n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89345F-399C-46DB-9239-83906CAC154C}"/>
              </a:ext>
            </a:extLst>
          </p:cNvPr>
          <p:cNvSpPr/>
          <p:nvPr/>
        </p:nvSpPr>
        <p:spPr bwMode="gray">
          <a:xfrm>
            <a:off x="6256020" y="2625090"/>
            <a:ext cx="3863340" cy="670560"/>
          </a:xfrm>
          <a:prstGeom prst="rect">
            <a:avLst/>
          </a:prstGeom>
          <a:solidFill>
            <a:srgbClr val="5EADEE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310360B-6E57-4AE4-A78A-4694A9238992}"/>
              </a:ext>
            </a:extLst>
          </p:cNvPr>
          <p:cNvSpPr/>
          <p:nvPr/>
        </p:nvSpPr>
        <p:spPr bwMode="gray">
          <a:xfrm>
            <a:off x="6408420" y="276606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Eth2/1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273A27-ECFC-4605-810D-056BDCEA2480}"/>
              </a:ext>
            </a:extLst>
          </p:cNvPr>
          <p:cNvSpPr/>
          <p:nvPr/>
        </p:nvSpPr>
        <p:spPr bwMode="gray">
          <a:xfrm>
            <a:off x="7162800" y="276606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Eth2/2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66BD7DE-AE4C-4FAB-9003-CA064014F203}"/>
              </a:ext>
            </a:extLst>
          </p:cNvPr>
          <p:cNvSpPr/>
          <p:nvPr/>
        </p:nvSpPr>
        <p:spPr bwMode="gray">
          <a:xfrm>
            <a:off x="7917180" y="276606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Eth2/3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0811F62-7428-4B3A-B896-86D70F9E61E1}"/>
              </a:ext>
            </a:extLst>
          </p:cNvPr>
          <p:cNvSpPr/>
          <p:nvPr/>
        </p:nvSpPr>
        <p:spPr bwMode="gray">
          <a:xfrm>
            <a:off x="9357360" y="276606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Eth2/n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C581ECD-4236-42D8-927E-3E8ADF8E47B6}"/>
              </a:ext>
            </a:extLst>
          </p:cNvPr>
          <p:cNvSpPr/>
          <p:nvPr/>
        </p:nvSpPr>
        <p:spPr bwMode="gray">
          <a:xfrm>
            <a:off x="6256020" y="4004310"/>
            <a:ext cx="3863340" cy="670560"/>
          </a:xfrm>
          <a:prstGeom prst="rect">
            <a:avLst/>
          </a:prstGeom>
          <a:solidFill>
            <a:srgbClr val="5EADEE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000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D1993B9-6879-467F-A566-B8AF0D69E2B6}"/>
              </a:ext>
            </a:extLst>
          </p:cNvPr>
          <p:cNvSpPr/>
          <p:nvPr/>
        </p:nvSpPr>
        <p:spPr bwMode="gray">
          <a:xfrm>
            <a:off x="6408420" y="414528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</a:t>
            </a:r>
          </a:p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N/1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E89DD1E-B49F-46F7-A139-A767F6736C9E}"/>
              </a:ext>
            </a:extLst>
          </p:cNvPr>
          <p:cNvSpPr/>
          <p:nvPr/>
        </p:nvSpPr>
        <p:spPr bwMode="gray">
          <a:xfrm>
            <a:off x="7162800" y="414528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</a:t>
            </a:r>
          </a:p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N/2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A0D189B-1A4C-44C1-AC79-C56D7E79CD47}"/>
              </a:ext>
            </a:extLst>
          </p:cNvPr>
          <p:cNvSpPr/>
          <p:nvPr/>
        </p:nvSpPr>
        <p:spPr bwMode="gray">
          <a:xfrm>
            <a:off x="7917180" y="414528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</a:t>
            </a:r>
          </a:p>
          <a:p>
            <a:pPr algn="ctr"/>
            <a:r>
              <a:rPr lang="en-US" altLang="ja-JP" sz="800" dirty="0">
                <a:solidFill>
                  <a:srgbClr val="FFFFFF"/>
                </a:solidFill>
              </a:rPr>
              <a:t>N</a:t>
            </a:r>
            <a:r>
              <a:rPr kumimoji="1" lang="en-US" altLang="ja-JP" sz="800" dirty="0">
                <a:solidFill>
                  <a:srgbClr val="FFFFFF"/>
                </a:solidFill>
              </a:rPr>
              <a:t>/3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22A2F3C-3C09-4B8E-935B-BFC3749272B1}"/>
              </a:ext>
            </a:extLst>
          </p:cNvPr>
          <p:cNvSpPr/>
          <p:nvPr/>
        </p:nvSpPr>
        <p:spPr bwMode="gray">
          <a:xfrm>
            <a:off x="9357360" y="4145280"/>
            <a:ext cx="601980" cy="354330"/>
          </a:xfrm>
          <a:prstGeom prst="rect">
            <a:avLst/>
          </a:prstGeom>
          <a:solidFill>
            <a:srgbClr val="105D9C"/>
          </a:solidFill>
          <a:ln>
            <a:solidFill>
              <a:srgbClr val="105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rgbClr val="FFFFFF"/>
                </a:solidFill>
              </a:rPr>
              <a:t>Eth</a:t>
            </a:r>
          </a:p>
          <a:p>
            <a:pPr algn="ctr"/>
            <a:r>
              <a:rPr lang="en-US" altLang="ja-JP" sz="800" dirty="0">
                <a:solidFill>
                  <a:srgbClr val="FFFFFF"/>
                </a:solidFill>
              </a:rPr>
              <a:t>N</a:t>
            </a:r>
            <a:r>
              <a:rPr kumimoji="1" lang="en-US" altLang="ja-JP" sz="800" dirty="0">
                <a:solidFill>
                  <a:srgbClr val="FFFFFF"/>
                </a:solidFill>
              </a:rPr>
              <a:t>/n</a:t>
            </a:r>
            <a:endParaRPr kumimoji="1" lang="ja-JP" altLang="en-US" sz="800" dirty="0">
              <a:solidFill>
                <a:srgbClr val="FFFFFF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385375-6968-41B8-8D0F-7AC5BC8ADE95}"/>
              </a:ext>
            </a:extLst>
          </p:cNvPr>
          <p:cNvSpPr txBox="1"/>
          <p:nvPr/>
        </p:nvSpPr>
        <p:spPr>
          <a:xfrm>
            <a:off x="0" y="4935934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chassis</a:t>
            </a:r>
            <a:r>
              <a:rPr kumimoji="1" lang="en-US" altLang="ja-JP" sz="800" dirty="0" err="1"/>
              <a:t>_pad</a:t>
            </a:r>
            <a:endParaRPr kumimoji="1" lang="ja-JP" altLang="en-US" sz="800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D291BA3-0E64-4438-BF27-F44146763408}"/>
              </a:ext>
            </a:extLst>
          </p:cNvPr>
          <p:cNvCxnSpPr>
            <a:cxnSpLocks/>
          </p:cNvCxnSpPr>
          <p:nvPr/>
        </p:nvCxnSpPr>
        <p:spPr>
          <a:xfrm>
            <a:off x="623889" y="1806416"/>
            <a:ext cx="504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6E78ED7-390B-4837-9797-0132ADC26A5A}"/>
              </a:ext>
            </a:extLst>
          </p:cNvPr>
          <p:cNvSpPr txBox="1"/>
          <p:nvPr/>
        </p:nvSpPr>
        <p:spPr>
          <a:xfrm>
            <a:off x="635889" y="1580428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 err="1"/>
              <a:t>slot_pad</a:t>
            </a:r>
            <a:endParaRPr kumimoji="1" lang="ja-JP" altLang="en-US" sz="600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4356233-3106-4290-96DC-242D836447B5}"/>
              </a:ext>
            </a:extLst>
          </p:cNvPr>
          <p:cNvCxnSpPr>
            <a:cxnSpLocks/>
          </p:cNvCxnSpPr>
          <p:nvPr/>
        </p:nvCxnSpPr>
        <p:spPr>
          <a:xfrm>
            <a:off x="1143000" y="2107019"/>
            <a:ext cx="504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59C6119-AD68-48C9-9F8A-EB3596C12940}"/>
              </a:ext>
            </a:extLst>
          </p:cNvPr>
          <p:cNvSpPr txBox="1"/>
          <p:nvPr/>
        </p:nvSpPr>
        <p:spPr>
          <a:xfrm>
            <a:off x="1128714" y="1908437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 err="1"/>
              <a:t>port_pad</a:t>
            </a:r>
            <a:endParaRPr kumimoji="1" lang="ja-JP" altLang="en-US" sz="6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1919DB9-6F08-4392-A9B0-47FD1F6F9F3A}"/>
              </a:ext>
            </a:extLst>
          </p:cNvPr>
          <p:cNvCxnSpPr>
            <a:cxnSpLocks/>
          </p:cNvCxnSpPr>
          <p:nvPr/>
        </p:nvCxnSpPr>
        <p:spPr>
          <a:xfrm>
            <a:off x="1647825" y="2531439"/>
            <a:ext cx="601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D72D814-2DA7-4FCE-9F53-95F19261EED8}"/>
              </a:ext>
            </a:extLst>
          </p:cNvPr>
          <p:cNvSpPr txBox="1"/>
          <p:nvPr/>
        </p:nvSpPr>
        <p:spPr>
          <a:xfrm>
            <a:off x="1746180" y="2391116"/>
            <a:ext cx="4251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 err="1"/>
              <a:t>port_w</a:t>
            </a:r>
            <a:endParaRPr kumimoji="1" lang="ja-JP" altLang="en-US" sz="6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B613F3F-AB3B-46CA-9DD1-95516E957BA3}"/>
              </a:ext>
            </a:extLst>
          </p:cNvPr>
          <p:cNvCxnSpPr>
            <a:cxnSpLocks/>
          </p:cNvCxnSpPr>
          <p:nvPr/>
        </p:nvCxnSpPr>
        <p:spPr>
          <a:xfrm>
            <a:off x="2305051" y="2089474"/>
            <a:ext cx="0" cy="364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7C9D986-A7A6-4852-9538-98CC7F2401CA}"/>
              </a:ext>
            </a:extLst>
          </p:cNvPr>
          <p:cNvSpPr txBox="1"/>
          <p:nvPr/>
        </p:nvSpPr>
        <p:spPr>
          <a:xfrm>
            <a:off x="2240675" y="2171238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 err="1"/>
              <a:t>port_h</a:t>
            </a:r>
            <a:endParaRPr kumimoji="1" lang="ja-JP" altLang="en-US" sz="600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2206205-46DA-4B9C-9C3D-35D33AD7A696}"/>
              </a:ext>
            </a:extLst>
          </p:cNvPr>
          <p:cNvCxnSpPr>
            <a:cxnSpLocks/>
          </p:cNvCxnSpPr>
          <p:nvPr/>
        </p:nvCxnSpPr>
        <p:spPr>
          <a:xfrm>
            <a:off x="1143000" y="1519238"/>
            <a:ext cx="0" cy="294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7967D4D-5C51-4355-83AF-FBA2F9FBEA17}"/>
              </a:ext>
            </a:extLst>
          </p:cNvPr>
          <p:cNvSpPr txBox="1"/>
          <p:nvPr/>
        </p:nvSpPr>
        <p:spPr>
          <a:xfrm>
            <a:off x="1462785" y="1144191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 err="1"/>
              <a:t>slot_pad</a:t>
            </a:r>
            <a:endParaRPr kumimoji="1" lang="ja-JP" altLang="en-US" sz="600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A09E0C73-2618-4A94-AFBE-66AA0851DA06}"/>
              </a:ext>
            </a:extLst>
          </p:cNvPr>
          <p:cNvCxnSpPr>
            <a:cxnSpLocks/>
          </p:cNvCxnSpPr>
          <p:nvPr/>
        </p:nvCxnSpPr>
        <p:spPr>
          <a:xfrm>
            <a:off x="1642618" y="1811684"/>
            <a:ext cx="0" cy="285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2C3120C-A98C-4AB1-8BB0-1FE4E440DCF7}"/>
              </a:ext>
            </a:extLst>
          </p:cNvPr>
          <p:cNvCxnSpPr/>
          <p:nvPr/>
        </p:nvCxnSpPr>
        <p:spPr>
          <a:xfrm>
            <a:off x="1142999" y="2635952"/>
            <a:ext cx="210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C3D0838-8564-4B2F-9D68-D8671126C5FC}"/>
              </a:ext>
            </a:extLst>
          </p:cNvPr>
          <p:cNvSpPr txBox="1"/>
          <p:nvPr/>
        </p:nvSpPr>
        <p:spPr>
          <a:xfrm>
            <a:off x="1724966" y="2682221"/>
            <a:ext cx="15808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(</a:t>
            </a:r>
            <a:r>
              <a:rPr kumimoji="1" lang="en-US" altLang="ja-JP" sz="600" dirty="0" err="1"/>
              <a:t>port_pad</a:t>
            </a:r>
            <a:r>
              <a:rPr kumimoji="1" lang="en-US" altLang="ja-JP" sz="600" dirty="0"/>
              <a:t> + </a:t>
            </a:r>
            <a:r>
              <a:rPr kumimoji="1" lang="en-US" altLang="ja-JP" sz="600" dirty="0" err="1"/>
              <a:t>port_w</a:t>
            </a:r>
            <a:r>
              <a:rPr kumimoji="1" lang="en-US" altLang="ja-JP" sz="600" dirty="0"/>
              <a:t>) * (n-1) + </a:t>
            </a:r>
            <a:r>
              <a:rPr kumimoji="1" lang="en-US" altLang="ja-JP" sz="600" dirty="0" err="1"/>
              <a:t>port_pad</a:t>
            </a:r>
            <a:endParaRPr kumimoji="1" lang="ja-JP" altLang="en-US" sz="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ED149E8-014B-4371-871A-80019B780683}"/>
              </a:ext>
            </a:extLst>
          </p:cNvPr>
          <p:cNvSpPr txBox="1"/>
          <p:nvPr/>
        </p:nvSpPr>
        <p:spPr>
          <a:xfrm>
            <a:off x="4055668" y="2932675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(</a:t>
            </a:r>
            <a:r>
              <a:rPr kumimoji="1" lang="en-US" altLang="ja-JP" sz="600" dirty="0" err="1"/>
              <a:t>slot_pad</a:t>
            </a:r>
            <a:r>
              <a:rPr kumimoji="1" lang="en-US" altLang="ja-JP" sz="600" dirty="0"/>
              <a:t> +</a:t>
            </a:r>
            <a:r>
              <a:rPr kumimoji="1" lang="en-US" altLang="ja-JP" sz="600" dirty="0" err="1"/>
              <a:t>slot_h</a:t>
            </a:r>
            <a:r>
              <a:rPr kumimoji="1" lang="en-US" altLang="ja-JP" sz="600" dirty="0"/>
              <a:t>)*(N-1) + </a:t>
            </a:r>
            <a:r>
              <a:rPr kumimoji="1" lang="en-US" altLang="ja-JP" sz="600" dirty="0" err="1"/>
              <a:t>slot_pad</a:t>
            </a:r>
            <a:endParaRPr kumimoji="1" lang="ja-JP" altLang="en-US" sz="600" dirty="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6AD5D72-2349-4FBA-8385-F6F12C704283}"/>
              </a:ext>
            </a:extLst>
          </p:cNvPr>
          <p:cNvCxnSpPr>
            <a:cxnSpLocks/>
          </p:cNvCxnSpPr>
          <p:nvPr/>
        </p:nvCxnSpPr>
        <p:spPr>
          <a:xfrm>
            <a:off x="4103432" y="1518182"/>
            <a:ext cx="0" cy="159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CBB2B47-EDA6-4023-9D41-C9AA7EF1AE49}"/>
              </a:ext>
            </a:extLst>
          </p:cNvPr>
          <p:cNvSpPr txBox="1"/>
          <p:nvPr/>
        </p:nvSpPr>
        <p:spPr>
          <a:xfrm>
            <a:off x="3913860" y="3821519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(</a:t>
            </a:r>
            <a:r>
              <a:rPr kumimoji="1" lang="en-US" altLang="ja-JP" sz="600" dirty="0" err="1"/>
              <a:t>slot_pad</a:t>
            </a:r>
            <a:r>
              <a:rPr kumimoji="1" lang="en-US" altLang="ja-JP" sz="600" dirty="0"/>
              <a:t> +</a:t>
            </a:r>
            <a:r>
              <a:rPr kumimoji="1" lang="en-US" altLang="ja-JP" sz="600" dirty="0" err="1"/>
              <a:t>slot_h</a:t>
            </a:r>
            <a:r>
              <a:rPr kumimoji="1" lang="en-US" altLang="ja-JP" sz="600" dirty="0"/>
              <a:t>)*(N-1) + </a:t>
            </a:r>
            <a:r>
              <a:rPr kumimoji="1" lang="en-US" altLang="ja-JP" sz="600" dirty="0" err="1"/>
              <a:t>slot_pad</a:t>
            </a:r>
            <a:endParaRPr kumimoji="1" lang="ja-JP" altLang="en-US" sz="6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873CFDA-A692-4A92-8F1C-FC6DB64D07F1}"/>
              </a:ext>
            </a:extLst>
          </p:cNvPr>
          <p:cNvCxnSpPr>
            <a:cxnSpLocks/>
          </p:cNvCxnSpPr>
          <p:nvPr/>
        </p:nvCxnSpPr>
        <p:spPr>
          <a:xfrm>
            <a:off x="5004497" y="1518182"/>
            <a:ext cx="0" cy="28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CDD6A5F5-0783-4D18-9920-9BF4BE37BAC6}"/>
              </a:ext>
            </a:extLst>
          </p:cNvPr>
          <p:cNvSpPr txBox="1"/>
          <p:nvPr/>
        </p:nvSpPr>
        <p:spPr>
          <a:xfrm>
            <a:off x="3614546" y="157406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(</a:t>
            </a:r>
            <a:r>
              <a:rPr kumimoji="1" lang="en-US" altLang="ja-JP" sz="600" dirty="0" err="1"/>
              <a:t>slot_pad</a:t>
            </a:r>
            <a:r>
              <a:rPr kumimoji="1" lang="en-US" altLang="ja-JP" sz="600" dirty="0"/>
              <a:t> +</a:t>
            </a:r>
            <a:r>
              <a:rPr kumimoji="1" lang="en-US" altLang="ja-JP" sz="600" dirty="0" err="1"/>
              <a:t>slot_h</a:t>
            </a:r>
            <a:r>
              <a:rPr kumimoji="1" lang="en-US" altLang="ja-JP" sz="600" dirty="0"/>
              <a:t>)*(N-1) + </a:t>
            </a:r>
            <a:r>
              <a:rPr kumimoji="1" lang="en-US" altLang="ja-JP" sz="600" dirty="0" err="1"/>
              <a:t>slot_pad</a:t>
            </a:r>
            <a:endParaRPr kumimoji="1" lang="ja-JP" altLang="en-US" sz="600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06DFF974-6395-4DA0-8A0D-1000A1C3EBC3}"/>
              </a:ext>
            </a:extLst>
          </p:cNvPr>
          <p:cNvCxnSpPr>
            <a:cxnSpLocks/>
          </p:cNvCxnSpPr>
          <p:nvPr/>
        </p:nvCxnSpPr>
        <p:spPr>
          <a:xfrm>
            <a:off x="3938332" y="1518182"/>
            <a:ext cx="0" cy="248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6A0BB005-5895-42C4-9636-8827D44B8D3E}"/>
              </a:ext>
            </a:extLst>
          </p:cNvPr>
          <p:cNvCxnSpPr>
            <a:cxnSpLocks/>
          </p:cNvCxnSpPr>
          <p:nvPr/>
        </p:nvCxnSpPr>
        <p:spPr>
          <a:xfrm flipH="1">
            <a:off x="3247389" y="855182"/>
            <a:ext cx="1192593" cy="123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33AE433-83D6-4A9D-B713-52BAB6B7983A}"/>
              </a:ext>
            </a:extLst>
          </p:cNvPr>
          <p:cNvSpPr txBox="1"/>
          <p:nvPr/>
        </p:nvSpPr>
        <p:spPr>
          <a:xfrm>
            <a:off x="4443157" y="751312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X = </a:t>
            </a:r>
            <a:r>
              <a:rPr kumimoji="1" lang="en-US" altLang="ja-JP" sz="600" dirty="0" err="1"/>
              <a:t>slot_pad</a:t>
            </a:r>
            <a:r>
              <a:rPr kumimoji="1" lang="en-US" altLang="ja-JP" sz="600" dirty="0"/>
              <a:t> + (</a:t>
            </a:r>
            <a:r>
              <a:rPr kumimoji="1" lang="en-US" altLang="ja-JP" sz="600" dirty="0" err="1"/>
              <a:t>port_pad</a:t>
            </a:r>
            <a:r>
              <a:rPr kumimoji="1" lang="en-US" altLang="ja-JP" sz="600" dirty="0"/>
              <a:t> + </a:t>
            </a:r>
            <a:r>
              <a:rPr kumimoji="1" lang="en-US" altLang="ja-JP" sz="600" dirty="0" err="1"/>
              <a:t>port_w</a:t>
            </a:r>
            <a:r>
              <a:rPr kumimoji="1" lang="en-US" altLang="ja-JP" sz="600" dirty="0"/>
              <a:t>) * (n-1) + </a:t>
            </a:r>
            <a:r>
              <a:rPr kumimoji="1" lang="en-US" altLang="ja-JP" sz="600" dirty="0" err="1"/>
              <a:t>port_pad</a:t>
            </a:r>
            <a:endParaRPr kumimoji="1" lang="en-US" altLang="ja-JP" sz="600" dirty="0"/>
          </a:p>
          <a:p>
            <a:r>
              <a:rPr kumimoji="1" lang="en-US" altLang="ja-JP" sz="600" dirty="0"/>
              <a:t>Y = (</a:t>
            </a:r>
            <a:r>
              <a:rPr kumimoji="1" lang="en-US" altLang="ja-JP" sz="600" dirty="0" err="1"/>
              <a:t>slot_pad</a:t>
            </a:r>
            <a:r>
              <a:rPr kumimoji="1" lang="en-US" altLang="ja-JP" sz="600" dirty="0"/>
              <a:t> + </a:t>
            </a:r>
            <a:r>
              <a:rPr kumimoji="1" lang="en-US" altLang="ja-JP" sz="600" dirty="0" err="1"/>
              <a:t>port_h</a:t>
            </a:r>
            <a:r>
              <a:rPr kumimoji="1" lang="en-US" altLang="ja-JP" sz="600" dirty="0"/>
              <a:t>) * (N-1) + </a:t>
            </a:r>
            <a:r>
              <a:rPr kumimoji="1" lang="en-US" altLang="ja-JP" sz="600" dirty="0" err="1"/>
              <a:t>slot_pad</a:t>
            </a:r>
            <a:r>
              <a:rPr kumimoji="1" lang="en-US" altLang="ja-JP" sz="600" dirty="0"/>
              <a:t> + </a:t>
            </a:r>
            <a:r>
              <a:rPr kumimoji="1" lang="en-US" altLang="ja-JP" sz="600" dirty="0" err="1"/>
              <a:t>port_pad</a:t>
            </a:r>
            <a:endParaRPr kumimoji="1" lang="ja-JP" altLang="en-US" sz="600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7FB760D3-D972-4427-BE60-2825848D290F}"/>
              </a:ext>
            </a:extLst>
          </p:cNvPr>
          <p:cNvCxnSpPr>
            <a:cxnSpLocks/>
          </p:cNvCxnSpPr>
          <p:nvPr/>
        </p:nvCxnSpPr>
        <p:spPr>
          <a:xfrm flipH="1">
            <a:off x="1150144" y="1231422"/>
            <a:ext cx="1337107" cy="57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CF0076B2-7837-403C-A2C9-459FFE9BED8D}"/>
              </a:ext>
            </a:extLst>
          </p:cNvPr>
          <p:cNvSpPr txBox="1"/>
          <p:nvPr/>
        </p:nvSpPr>
        <p:spPr>
          <a:xfrm>
            <a:off x="2483441" y="947499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X = </a:t>
            </a:r>
            <a:r>
              <a:rPr kumimoji="1" lang="en-US" altLang="ja-JP" sz="600" dirty="0" err="1"/>
              <a:t>slot_pad</a:t>
            </a:r>
            <a:endParaRPr kumimoji="1" lang="en-US" altLang="ja-JP" sz="600" dirty="0"/>
          </a:p>
          <a:p>
            <a:r>
              <a:rPr kumimoji="1" lang="en-US" altLang="ja-JP" sz="600" dirty="0"/>
              <a:t>Y = (</a:t>
            </a:r>
            <a:r>
              <a:rPr kumimoji="1" lang="en-US" altLang="ja-JP" sz="600" dirty="0" err="1"/>
              <a:t>slot_pad</a:t>
            </a:r>
            <a:r>
              <a:rPr kumimoji="1" lang="en-US" altLang="ja-JP" sz="600" dirty="0"/>
              <a:t> +</a:t>
            </a:r>
            <a:r>
              <a:rPr kumimoji="1" lang="en-US" altLang="ja-JP" sz="600" dirty="0" err="1"/>
              <a:t>slot_h</a:t>
            </a:r>
            <a:r>
              <a:rPr kumimoji="1" lang="en-US" altLang="ja-JP" sz="600" dirty="0"/>
              <a:t>)*(N-1) + </a:t>
            </a:r>
            <a:r>
              <a:rPr kumimoji="1" lang="en-US" altLang="ja-JP" sz="600" dirty="0" err="1"/>
              <a:t>slot_pad</a:t>
            </a:r>
            <a:endParaRPr kumimoji="1" lang="en-US" altLang="ja-JP" sz="600" dirty="0"/>
          </a:p>
          <a:p>
            <a:r>
              <a:rPr lang="en-US" altLang="ja-JP" sz="600" dirty="0"/>
              <a:t>W = (</a:t>
            </a:r>
            <a:r>
              <a:rPr lang="en-US" altLang="ja-JP" sz="600" dirty="0" err="1"/>
              <a:t>port_pad</a:t>
            </a:r>
            <a:r>
              <a:rPr lang="en-US" altLang="ja-JP" sz="600" dirty="0"/>
              <a:t> + </a:t>
            </a:r>
            <a:r>
              <a:rPr lang="en-US" altLang="ja-JP" sz="600" dirty="0" err="1"/>
              <a:t>port_w</a:t>
            </a:r>
            <a:r>
              <a:rPr lang="en-US" altLang="ja-JP" sz="600" dirty="0"/>
              <a:t>)*n</a:t>
            </a:r>
          </a:p>
          <a:p>
            <a:r>
              <a:rPr kumimoji="1" lang="en-US" altLang="ja-JP" sz="600" dirty="0"/>
              <a:t>H = (</a:t>
            </a:r>
            <a:r>
              <a:rPr kumimoji="1" lang="en-US" altLang="ja-JP" sz="600" dirty="0" err="1"/>
              <a:t>port_pad</a:t>
            </a:r>
            <a:r>
              <a:rPr lang="en-US" altLang="ja-JP" sz="600" dirty="0"/>
              <a:t> + </a:t>
            </a:r>
            <a:r>
              <a:rPr lang="en-US" altLang="ja-JP" sz="600" dirty="0" err="1"/>
              <a:t>port_h</a:t>
            </a:r>
            <a:r>
              <a:rPr lang="en-US" altLang="ja-JP" sz="600" dirty="0"/>
              <a:t> + </a:t>
            </a:r>
            <a:r>
              <a:rPr lang="en-US" altLang="ja-JP" sz="600" dirty="0" err="1"/>
              <a:t>port_pad</a:t>
            </a:r>
            <a:r>
              <a:rPr lang="en-US" altLang="ja-JP" sz="600" dirty="0"/>
              <a:t>)</a:t>
            </a:r>
            <a:endParaRPr kumimoji="1" lang="ja-JP" altLang="en-US" sz="600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D1A8B79A-17AF-40CC-A36E-BAE36B7320A7}"/>
              </a:ext>
            </a:extLst>
          </p:cNvPr>
          <p:cNvCxnSpPr>
            <a:cxnSpLocks/>
          </p:cNvCxnSpPr>
          <p:nvPr/>
        </p:nvCxnSpPr>
        <p:spPr>
          <a:xfrm>
            <a:off x="602459" y="5070896"/>
            <a:ext cx="462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279F717-BABD-48B9-B2AA-E3999C0D99CE}"/>
              </a:ext>
            </a:extLst>
          </p:cNvPr>
          <p:cNvSpPr txBox="1"/>
          <p:nvPr/>
        </p:nvSpPr>
        <p:spPr>
          <a:xfrm>
            <a:off x="2446020" y="5154096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 err="1"/>
              <a:t>chassis_w</a:t>
            </a:r>
            <a:r>
              <a:rPr kumimoji="1" lang="en-US" altLang="ja-JP" sz="600" dirty="0"/>
              <a:t>=(</a:t>
            </a:r>
            <a:r>
              <a:rPr kumimoji="1" lang="en-US" altLang="ja-JP" sz="600" dirty="0" err="1"/>
              <a:t>port_pad</a:t>
            </a:r>
            <a:r>
              <a:rPr kumimoji="1" lang="en-US" altLang="ja-JP" sz="600" dirty="0"/>
              <a:t> + </a:t>
            </a:r>
            <a:r>
              <a:rPr kumimoji="1" lang="en-US" altLang="ja-JP" sz="600" dirty="0" err="1"/>
              <a:t>port_w</a:t>
            </a:r>
            <a:r>
              <a:rPr kumimoji="1" lang="en-US" altLang="ja-JP" sz="600" dirty="0"/>
              <a:t>)*n + </a:t>
            </a:r>
            <a:r>
              <a:rPr kumimoji="1" lang="en-US" altLang="ja-JP" sz="600" dirty="0" err="1"/>
              <a:t>slot_pad</a:t>
            </a:r>
            <a:r>
              <a:rPr kumimoji="1" lang="en-US" altLang="ja-JP" sz="600" dirty="0"/>
              <a:t>*2</a:t>
            </a:r>
            <a:endParaRPr kumimoji="1" lang="ja-JP" altLang="en-US" sz="600" dirty="0"/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A9BECADA-3A04-4485-85E2-4A2D87792A53}"/>
              </a:ext>
            </a:extLst>
          </p:cNvPr>
          <p:cNvCxnSpPr>
            <a:cxnSpLocks/>
          </p:cNvCxnSpPr>
          <p:nvPr/>
        </p:nvCxnSpPr>
        <p:spPr>
          <a:xfrm>
            <a:off x="0" y="4945380"/>
            <a:ext cx="635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1879042C-5D16-4392-A748-F945F3285B6C}"/>
              </a:ext>
            </a:extLst>
          </p:cNvPr>
          <p:cNvCxnSpPr>
            <a:cxnSpLocks/>
          </p:cNvCxnSpPr>
          <p:nvPr/>
        </p:nvCxnSpPr>
        <p:spPr>
          <a:xfrm>
            <a:off x="-7380" y="5718596"/>
            <a:ext cx="610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CE1E1EE-41FA-4129-A6AF-6A96F7EE0BCA}"/>
              </a:ext>
            </a:extLst>
          </p:cNvPr>
          <p:cNvSpPr txBox="1"/>
          <p:nvPr/>
        </p:nvSpPr>
        <p:spPr>
          <a:xfrm>
            <a:off x="5623560" y="5880269"/>
            <a:ext cx="2566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(</a:t>
            </a:r>
            <a:r>
              <a:rPr kumimoji="1" lang="en-US" altLang="ja-JP" sz="800" dirty="0" err="1"/>
              <a:t>chassis_pad</a:t>
            </a:r>
            <a:r>
              <a:rPr kumimoji="1" lang="en-US" altLang="ja-JP" sz="800" dirty="0"/>
              <a:t> + </a:t>
            </a:r>
            <a:r>
              <a:rPr kumimoji="1" lang="en-US" altLang="ja-JP" sz="800" dirty="0" err="1"/>
              <a:t>chassis_w</a:t>
            </a:r>
            <a:r>
              <a:rPr kumimoji="1" lang="en-US" altLang="ja-JP" sz="800" dirty="0"/>
              <a:t>)*(NN-1) + </a:t>
            </a:r>
            <a:r>
              <a:rPr kumimoji="1" lang="en-US" altLang="ja-JP" sz="800" dirty="0" err="1"/>
              <a:t>chassis_pad</a:t>
            </a:r>
            <a:endParaRPr kumimoji="1" lang="ja-JP" altLang="en-US" sz="8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EDA9BBA-3B75-4D61-AB77-E77721FEA3B0}"/>
              </a:ext>
            </a:extLst>
          </p:cNvPr>
          <p:cNvSpPr txBox="1"/>
          <p:nvPr/>
        </p:nvSpPr>
        <p:spPr>
          <a:xfrm>
            <a:off x="426770" y="1344506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(0,0)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199637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266</Words>
  <Application>Microsoft Office PowerPoint</Application>
  <PresentationFormat>ワイド画面</PresentationFormat>
  <Paragraphs>49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Iida, Takamitsu/飯田 貴光</dc:creator>
  <cp:lastModifiedBy>Iida, Takamitsu/飯田 貴光</cp:lastModifiedBy>
  <cp:revision>7</cp:revision>
  <dcterms:created xsi:type="dcterms:W3CDTF">2021-07-17T06:20:06Z</dcterms:created>
  <dcterms:modified xsi:type="dcterms:W3CDTF">2021-07-17T07:52:47Z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2021-07-17T06:20:07Z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f548b98f-5072-4d35-9570-50f7ef3abfd6</vt:lpwstr>
  </property>
  <property fmtid="{D5CDD505-2E9C-101B-9397-08002B2CF9AE}" pid="8" name="MSIP_Label_a7295cc1-d279-42ac-ab4d-3b0f4fece050_ContentBits">
    <vt:lpwstr>0</vt:lpwstr>
  </property>
</Properties>
</file>