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F9D00-30AC-048F-C42C-3D2746186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E4B7A6-5524-174B-299E-970831C72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B0A27-916D-18BB-7A7E-E4DAC20E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8C9AA-D28C-328A-BAEE-ED6D63AD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F5597-D656-D29F-4607-98F4740F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05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6469-E936-5A70-9F9B-A48B49D8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150853-60A1-EC0C-3199-2FA3493B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0B797-ECC8-B503-FE33-5B47C206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F5DB4-2BFB-511B-AC89-F3F758AC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2B950-C4FD-CF88-BCD1-CBCF77F0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2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DC23A3-A2B2-3912-F4F7-8027E1087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C90A31-0525-5E30-359F-F204C490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BF259-2367-14CE-4E49-C851CD12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A9B9B4-A0BC-CF0A-728D-624E9EDD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124E15-65FA-77E6-B56F-7932DAFB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AFB6F-DDEA-4C1D-CE88-636F9653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654199-0C76-92E8-6EB7-9950C917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CA227-F8DA-BABF-8E1A-0C97C7C8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A28426-64ED-4AB3-C05F-1E8683B5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34FAE-C282-EECE-0280-373A1E12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0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46085-7BF2-38E6-1A6F-7A6C6C3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DD091-8DEB-9AF5-A6A0-1E5BE266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DD41D-6F68-EA40-0DF5-B3A88977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D2CE5-B93D-D876-E698-A10E522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CE4C5-A0E2-1670-70B7-7D5A1FAA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01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5DFA8-2017-5255-FB5F-BB024BC0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A67D03-075F-0E0A-42E1-14E9F605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00D191-152F-A12D-9499-454C0B582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85243-B1EE-2D00-AEA8-8EE3F212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6D6ED-2F20-1607-EEA5-7FC887E5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FDCD3-FBE1-DBBB-35D5-024D46F0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656D0-4779-16FD-34F7-25882A6E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AE3CA-69B6-2671-6A04-F0D32E9E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4A6792-1CB5-98D7-DEBA-A7C5C16A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B090E1-6853-B044-58B2-BE9D54B59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62CCF-E026-25C4-714B-0E11B7367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8195D0-C7A5-870A-0398-AC97B380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818E21-0571-E0EF-9E55-A7CEE901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F8CDF6-315D-8E78-EBE3-4CC43020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56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1B60B-9BC5-388C-0206-7AB8A1DD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FADF96-30A7-5383-8F42-7D7EE208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443815-2813-0139-83AE-C86DBFE9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48BD9B-F1AF-DCF5-07CC-F1FB165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5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B42B11-D368-74ED-6CE8-BE49BE6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F4164C-7626-B997-C2FB-F96F2F5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9CB11C-6F14-9DE0-86A9-547EDE41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24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A81AA-0BD1-43F7-EFE8-315736F3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C6E15-0116-EFE6-35F1-9FE2A6DE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D6AB5-7525-253A-68FA-E442775F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145BAA-B158-C962-1544-A8D1BC9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58FA1-1938-CC1C-4FC2-C0E4CAE7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0F043-2A3F-02E2-645D-44491A7F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F118F-60B4-7496-FFC7-1439D1A8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AA7F8B-A0D3-BB37-4E58-8F23C076C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DE65C0-3D3B-9D40-4167-1E3E81493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B5390-0B20-FCB0-0F5D-AD3C2DA4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AB8BE4-864B-CE01-33E7-40BA8DB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49AD76-F71E-77AD-F218-92813E83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26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A3CCA-2443-2B89-36BD-FA8DE9C9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7E082-0E75-C2DE-A816-DA5E8F205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3A8E0-7960-F737-B32F-449ECC04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A6DA5-38F9-3270-274E-DA870B633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4F112-2AF8-9615-BBC3-3B51C3FCF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02F2C1-2348-A38A-2120-5090B3A00C27}"/>
              </a:ext>
            </a:extLst>
          </p:cNvPr>
          <p:cNvSpPr txBox="1"/>
          <p:nvPr/>
        </p:nvSpPr>
        <p:spPr>
          <a:xfrm>
            <a:off x="1312506" y="1138335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kumimoji="1" lang="en-US" altLang="ja-JP" dirty="0">
                <a:latin typeface="Consolas" panose="020B0609020204030204" pitchFamily="49" charset="0"/>
              </a:rPr>
              <a:t> : 00 : 00 : 00 : 00 : 00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E6EC4C-3619-3284-F3E8-27B40CB20E08}"/>
              </a:ext>
            </a:extLst>
          </p:cNvPr>
          <p:cNvSpPr txBox="1"/>
          <p:nvPr/>
        </p:nvSpPr>
        <p:spPr>
          <a:xfrm>
            <a:off x="1312506" y="2133600"/>
            <a:ext cx="22108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0 0 0 0  0 0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3901B8-BCE8-6961-3B5C-6CB5D454EDEB}"/>
              </a:ext>
            </a:extLst>
          </p:cNvPr>
          <p:cNvSpPr txBox="1"/>
          <p:nvPr/>
        </p:nvSpPr>
        <p:spPr>
          <a:xfrm>
            <a:off x="3871511" y="273157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0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 ユニキャスト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 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マルチキャスト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5CB798F-7724-E2F5-B280-E0F1F5BFBEE8}"/>
              </a:ext>
            </a:extLst>
          </p:cNvPr>
          <p:cNvCxnSpPr/>
          <p:nvPr/>
        </p:nvCxnSpPr>
        <p:spPr>
          <a:xfrm>
            <a:off x="1519614" y="1427517"/>
            <a:ext cx="0" cy="70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1F131FE-CADC-A75E-2AC8-4BC6B5B85BAA}"/>
              </a:ext>
            </a:extLst>
          </p:cNvPr>
          <p:cNvSpPr/>
          <p:nvPr/>
        </p:nvSpPr>
        <p:spPr>
          <a:xfrm>
            <a:off x="3341836" y="2427436"/>
            <a:ext cx="526273" cy="565744"/>
          </a:xfrm>
          <a:custGeom>
            <a:avLst/>
            <a:gdLst>
              <a:gd name="connsiteX0" fmla="*/ 0 w 526273"/>
              <a:gd name="connsiteY0" fmla="*/ 0 h 565744"/>
              <a:gd name="connsiteX1" fmla="*/ 0 w 526273"/>
              <a:gd name="connsiteY1" fmla="*/ 565744 h 565744"/>
              <a:gd name="connsiteX2" fmla="*/ 526273 w 526273"/>
              <a:gd name="connsiteY2" fmla="*/ 565744 h 56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73" h="565744">
                <a:moveTo>
                  <a:pt x="0" y="0"/>
                </a:moveTo>
                <a:lnTo>
                  <a:pt x="0" y="565744"/>
                </a:lnTo>
                <a:lnTo>
                  <a:pt x="526273" y="5657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621965B-0C49-FE62-5AF2-9E38D5EE09B5}"/>
              </a:ext>
            </a:extLst>
          </p:cNvPr>
          <p:cNvSpPr/>
          <p:nvPr/>
        </p:nvSpPr>
        <p:spPr>
          <a:xfrm>
            <a:off x="3101286" y="2427436"/>
            <a:ext cx="766823" cy="1341998"/>
          </a:xfrm>
          <a:custGeom>
            <a:avLst/>
            <a:gdLst>
              <a:gd name="connsiteX0" fmla="*/ 0 w 526273"/>
              <a:gd name="connsiteY0" fmla="*/ 0 h 565744"/>
              <a:gd name="connsiteX1" fmla="*/ 0 w 526273"/>
              <a:gd name="connsiteY1" fmla="*/ 565744 h 565744"/>
              <a:gd name="connsiteX2" fmla="*/ 526273 w 526273"/>
              <a:gd name="connsiteY2" fmla="*/ 565744 h 56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73" h="565744">
                <a:moveTo>
                  <a:pt x="0" y="0"/>
                </a:moveTo>
                <a:lnTo>
                  <a:pt x="0" y="565744"/>
                </a:lnTo>
                <a:lnTo>
                  <a:pt x="526273" y="5657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215E2F-1C8E-B4CD-336C-4873727C1698}"/>
              </a:ext>
            </a:extLst>
          </p:cNvPr>
          <p:cNvSpPr txBox="1"/>
          <p:nvPr/>
        </p:nvSpPr>
        <p:spPr>
          <a:xfrm>
            <a:off x="3871511" y="350353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0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 グローバル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 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プライベート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51C423-71F2-4307-F903-375D37B6C4D3}"/>
              </a:ext>
            </a:extLst>
          </p:cNvPr>
          <p:cNvSpPr txBox="1"/>
          <p:nvPr/>
        </p:nvSpPr>
        <p:spPr>
          <a:xfrm>
            <a:off x="1312506" y="837529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48</a:t>
            </a:r>
            <a:r>
              <a:rPr kumimoji="1"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ビットの</a:t>
            </a:r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MAC</a:t>
            </a:r>
            <a:r>
              <a:rPr kumimoji="1"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アドレス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819F6E-427F-B793-39E4-402E39FE772D}"/>
              </a:ext>
            </a:extLst>
          </p:cNvPr>
          <p:cNvSpPr txBox="1"/>
          <p:nvPr/>
        </p:nvSpPr>
        <p:spPr>
          <a:xfrm>
            <a:off x="1557125" y="180150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先頭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オクテット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(8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ビット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406688-1FD7-3E0D-D493-41D753D7B61D}"/>
              </a:ext>
            </a:extLst>
          </p:cNvPr>
          <p:cNvSpPr txBox="1"/>
          <p:nvPr/>
        </p:nvSpPr>
        <p:spPr>
          <a:xfrm>
            <a:off x="6457772" y="2133600"/>
            <a:ext cx="22108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0 0 0 0  0 0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39BC648-C06D-F8AB-D8B9-7539CABF1AAB}"/>
              </a:ext>
            </a:extLst>
          </p:cNvPr>
          <p:cNvSpPr/>
          <p:nvPr/>
        </p:nvSpPr>
        <p:spPr>
          <a:xfrm>
            <a:off x="8246552" y="2427436"/>
            <a:ext cx="766823" cy="369332"/>
          </a:xfrm>
          <a:custGeom>
            <a:avLst/>
            <a:gdLst>
              <a:gd name="connsiteX0" fmla="*/ 0 w 526273"/>
              <a:gd name="connsiteY0" fmla="*/ 0 h 565744"/>
              <a:gd name="connsiteX1" fmla="*/ 0 w 526273"/>
              <a:gd name="connsiteY1" fmla="*/ 565744 h 565744"/>
              <a:gd name="connsiteX2" fmla="*/ 526273 w 526273"/>
              <a:gd name="connsiteY2" fmla="*/ 565744 h 56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73" h="565744">
                <a:moveTo>
                  <a:pt x="0" y="0"/>
                </a:moveTo>
                <a:lnTo>
                  <a:pt x="0" y="565744"/>
                </a:lnTo>
                <a:lnTo>
                  <a:pt x="526273" y="5657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B47287-D3DB-450B-1547-3609CDED28F6}"/>
              </a:ext>
            </a:extLst>
          </p:cNvPr>
          <p:cNvSpPr txBox="1"/>
          <p:nvPr/>
        </p:nvSpPr>
        <p:spPr>
          <a:xfrm>
            <a:off x="9016777" y="2552719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0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 グローバル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 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プライベート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F9872F-69D6-4E21-CB07-FA8F25FB3970}"/>
              </a:ext>
            </a:extLst>
          </p:cNvPr>
          <p:cNvSpPr txBox="1"/>
          <p:nvPr/>
        </p:nvSpPr>
        <p:spPr>
          <a:xfrm>
            <a:off x="6702391" y="180150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先頭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オクテット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(8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ビット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B98843-A6AF-315D-2727-FD46B2977D8C}"/>
              </a:ext>
            </a:extLst>
          </p:cNvPr>
          <p:cNvSpPr txBox="1"/>
          <p:nvPr/>
        </p:nvSpPr>
        <p:spPr>
          <a:xfrm>
            <a:off x="6457772" y="3075939"/>
            <a:ext cx="221086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0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0 1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en-US" altLang="ja-JP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1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1 1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204280-3914-B291-8810-A94FAF31AA12}"/>
              </a:ext>
            </a:extLst>
          </p:cNvPr>
          <p:cNvSpPr txBox="1"/>
          <p:nvPr/>
        </p:nvSpPr>
        <p:spPr>
          <a:xfrm>
            <a:off x="8901360" y="3075939"/>
            <a:ext cx="4379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.2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.6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.A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.E</a:t>
            </a:r>
            <a:endParaRPr kumimoji="1" lang="en-US" altLang="ja-JP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13AFDF4-ABC9-36A2-C146-63863B306E2C}"/>
              </a:ext>
            </a:extLst>
          </p:cNvPr>
          <p:cNvCxnSpPr>
            <a:cxnSpLocks/>
          </p:cNvCxnSpPr>
          <p:nvPr/>
        </p:nvCxnSpPr>
        <p:spPr>
          <a:xfrm>
            <a:off x="8629963" y="3254790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DD1997F-7B67-2B52-BBE0-08718AC4EEF8}"/>
              </a:ext>
            </a:extLst>
          </p:cNvPr>
          <p:cNvCxnSpPr>
            <a:cxnSpLocks/>
          </p:cNvCxnSpPr>
          <p:nvPr/>
        </p:nvCxnSpPr>
        <p:spPr>
          <a:xfrm>
            <a:off x="8629963" y="3557397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5285389-8BDA-893A-B3C2-1D44F8B4EEE1}"/>
              </a:ext>
            </a:extLst>
          </p:cNvPr>
          <p:cNvCxnSpPr>
            <a:cxnSpLocks/>
          </p:cNvCxnSpPr>
          <p:nvPr/>
        </p:nvCxnSpPr>
        <p:spPr>
          <a:xfrm>
            <a:off x="8629963" y="3833691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A0942C0-EACA-3DDC-CFFD-21D1DBDE0736}"/>
              </a:ext>
            </a:extLst>
          </p:cNvPr>
          <p:cNvCxnSpPr>
            <a:cxnSpLocks/>
          </p:cNvCxnSpPr>
          <p:nvPr/>
        </p:nvCxnSpPr>
        <p:spPr>
          <a:xfrm>
            <a:off x="8629963" y="4058122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2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F3F708DB-3C45-9AB1-7ACE-39E08C25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59" y="318515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C1BA225-DD2A-47BB-B3B0-38A133E3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08" y="1311252"/>
            <a:ext cx="434198" cy="4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84CE14BB-CE89-4B68-B86C-34EE0134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62" y="2309641"/>
            <a:ext cx="488506" cy="4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B0FC8EF-C1B6-4505-A17F-8FC0DA6F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70" y="2574080"/>
            <a:ext cx="488506" cy="4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光BBユニット">
            <a:extLst>
              <a:ext uri="{FF2B5EF4-FFF2-40B4-BE49-F238E27FC236}">
                <a16:creationId xmlns:a16="http://schemas.microsoft.com/office/drawing/2014/main" id="{7CF08936-8E21-25D5-543C-D5149DC8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97" y="3008051"/>
            <a:ext cx="611567" cy="8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0E3D910F-F3FC-02D0-5E17-E9C70303FA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2587" y="3385397"/>
            <a:ext cx="1145434" cy="28051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5A85AAC-73F6-A10B-20E5-BEC716A072C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428" b="31523"/>
          <a:stretch/>
        </p:blipFill>
        <p:spPr>
          <a:xfrm>
            <a:off x="2842971" y="3045772"/>
            <a:ext cx="1058669" cy="392219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C4FE42A-8F5D-A4FD-5F36-8AEEA7E0CC9C}"/>
              </a:ext>
            </a:extLst>
          </p:cNvPr>
          <p:cNvCxnSpPr>
            <a:stCxn id="19" idx="1"/>
            <a:endCxn id="9" idx="3"/>
          </p:cNvCxnSpPr>
          <p:nvPr/>
        </p:nvCxnSpPr>
        <p:spPr>
          <a:xfrm flipH="1" flipV="1">
            <a:off x="1909839" y="3428999"/>
            <a:ext cx="2016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3D12BC2-B12B-3A2F-DFEC-F7DBA499BD20}"/>
              </a:ext>
            </a:extLst>
          </p:cNvPr>
          <p:cNvSpPr/>
          <p:nvPr/>
        </p:nvSpPr>
        <p:spPr>
          <a:xfrm>
            <a:off x="2637690" y="3449035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A093AE4-0C71-4D48-CD3B-F24A21B1D38A}"/>
              </a:ext>
            </a:extLst>
          </p:cNvPr>
          <p:cNvSpPr/>
          <p:nvPr/>
        </p:nvSpPr>
        <p:spPr>
          <a:xfrm>
            <a:off x="3479679" y="3385397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B746B37-9674-898C-D287-7B30F1847D96}"/>
              </a:ext>
            </a:extLst>
          </p:cNvPr>
          <p:cNvSpPr/>
          <p:nvPr/>
        </p:nvSpPr>
        <p:spPr>
          <a:xfrm>
            <a:off x="2841845" y="2757488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E50CC2C-94DF-8408-C36F-095EE7EB0BAF}"/>
              </a:ext>
            </a:extLst>
          </p:cNvPr>
          <p:cNvSpPr/>
          <p:nvPr/>
        </p:nvSpPr>
        <p:spPr>
          <a:xfrm>
            <a:off x="3584428" y="3417216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EBA0D59A-DB39-16EF-5392-ABA268DEA07B}"/>
              </a:ext>
            </a:extLst>
          </p:cNvPr>
          <p:cNvCxnSpPr>
            <a:cxnSpLocks/>
            <a:stCxn id="32" idx="3"/>
            <a:endCxn id="33" idx="2"/>
          </p:cNvCxnSpPr>
          <p:nvPr/>
        </p:nvCxnSpPr>
        <p:spPr>
          <a:xfrm flipV="1">
            <a:off x="2693716" y="3449035"/>
            <a:ext cx="813976" cy="318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83C02A7C-FBB6-77D5-0BCC-2D54133DBAB1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16200000" flipH="1">
            <a:off x="2779749" y="2911234"/>
            <a:ext cx="479396" cy="2991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49F4A9E-8789-CF34-C5B8-1849944102FB}"/>
              </a:ext>
            </a:extLst>
          </p:cNvPr>
          <p:cNvSpPr/>
          <p:nvPr/>
        </p:nvSpPr>
        <p:spPr>
          <a:xfrm>
            <a:off x="3141024" y="3300522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C70E5A8-1756-0B71-9AA7-830A5B85C548}"/>
              </a:ext>
            </a:extLst>
          </p:cNvPr>
          <p:cNvSpPr/>
          <p:nvPr/>
        </p:nvSpPr>
        <p:spPr>
          <a:xfrm>
            <a:off x="3213277" y="3324626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91DDD1DE-8E9F-C79E-0005-3FF5DE0A82D1}"/>
              </a:ext>
            </a:extLst>
          </p:cNvPr>
          <p:cNvCxnSpPr>
            <a:cxnSpLocks/>
            <a:stCxn id="50" idx="2"/>
            <a:endCxn id="47" idx="0"/>
          </p:cNvCxnSpPr>
          <p:nvPr/>
        </p:nvCxnSpPr>
        <p:spPr>
          <a:xfrm rot="5400000">
            <a:off x="2987233" y="2026644"/>
            <a:ext cx="1552039" cy="1043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B4C6623-27BD-ED71-DF62-7D775FC91E2B}"/>
              </a:ext>
            </a:extLst>
          </p:cNvPr>
          <p:cNvSpPr/>
          <p:nvPr/>
        </p:nvSpPr>
        <p:spPr>
          <a:xfrm>
            <a:off x="4257201" y="1708949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6CC7E77-C0BB-F9FE-FA6B-2DCA280DA087}"/>
              </a:ext>
            </a:extLst>
          </p:cNvPr>
          <p:cNvSpPr/>
          <p:nvPr/>
        </p:nvSpPr>
        <p:spPr>
          <a:xfrm>
            <a:off x="3927034" y="3232770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4E27E208-DF24-433B-2929-7CFE731CAB05}"/>
              </a:ext>
            </a:extLst>
          </p:cNvPr>
          <p:cNvCxnSpPr>
            <a:cxnSpLocks/>
            <a:stCxn id="35" idx="3"/>
            <a:endCxn id="56" idx="2"/>
          </p:cNvCxnSpPr>
          <p:nvPr/>
        </p:nvCxnSpPr>
        <p:spPr>
          <a:xfrm flipV="1">
            <a:off x="3640454" y="3296408"/>
            <a:ext cx="314593" cy="152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9553ACD-1A7A-8D12-56F3-9DD028FF8200}"/>
              </a:ext>
            </a:extLst>
          </p:cNvPr>
          <p:cNvSpPr/>
          <p:nvPr/>
        </p:nvSpPr>
        <p:spPr>
          <a:xfrm>
            <a:off x="5219929" y="3232770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4E2B0041-75F2-0A3E-1A22-1802D421B4B2}"/>
              </a:ext>
            </a:extLst>
          </p:cNvPr>
          <p:cNvCxnSpPr>
            <a:cxnSpLocks/>
            <a:stCxn id="56" idx="0"/>
            <a:endCxn id="66" idx="0"/>
          </p:cNvCxnSpPr>
          <p:nvPr/>
        </p:nvCxnSpPr>
        <p:spPr>
          <a:xfrm rot="5400000" flipH="1" flipV="1">
            <a:off x="4601494" y="2586323"/>
            <a:ext cx="12700" cy="129289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166ACBB-E72B-C74C-D17A-1DBCACF737D5}"/>
              </a:ext>
            </a:extLst>
          </p:cNvPr>
          <p:cNvSpPr/>
          <p:nvPr/>
        </p:nvSpPr>
        <p:spPr>
          <a:xfrm>
            <a:off x="5636857" y="3629800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9CE879D6-024A-D8EF-CEB1-9B35C6749763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16200000" flipH="1">
            <a:off x="5259794" y="3284555"/>
            <a:ext cx="365211" cy="3889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9E74773-2822-BE6F-6AF6-43A259A9D342}"/>
              </a:ext>
            </a:extLst>
          </p:cNvPr>
          <p:cNvSpPr/>
          <p:nvPr/>
        </p:nvSpPr>
        <p:spPr>
          <a:xfrm>
            <a:off x="5748252" y="3629800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E147DE65-D109-BC61-5D99-5E013B22C25F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rot="5400000">
            <a:off x="5550340" y="3296197"/>
            <a:ext cx="559528" cy="1076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42078C7-0B2E-449B-CC6E-D840024A5BCE}"/>
              </a:ext>
            </a:extLst>
          </p:cNvPr>
          <p:cNvSpPr/>
          <p:nvPr/>
        </p:nvSpPr>
        <p:spPr>
          <a:xfrm>
            <a:off x="5855930" y="3006634"/>
            <a:ext cx="56026" cy="63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3B89CFF-20F6-D56B-11BB-086D26B36E3F}"/>
              </a:ext>
            </a:extLst>
          </p:cNvPr>
          <p:cNvCxnSpPr>
            <a:cxnSpLocks/>
          </p:cNvCxnSpPr>
          <p:nvPr/>
        </p:nvCxnSpPr>
        <p:spPr>
          <a:xfrm>
            <a:off x="857250" y="1906449"/>
            <a:ext cx="5727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CE47A941-1A03-E705-A19E-0996B06F2E54}"/>
              </a:ext>
            </a:extLst>
          </p:cNvPr>
          <p:cNvCxnSpPr>
            <a:cxnSpLocks/>
          </p:cNvCxnSpPr>
          <p:nvPr/>
        </p:nvCxnSpPr>
        <p:spPr>
          <a:xfrm>
            <a:off x="857250" y="3870447"/>
            <a:ext cx="56707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31B6257-99ED-C91A-E4E0-396DB1B1A049}"/>
              </a:ext>
            </a:extLst>
          </p:cNvPr>
          <p:cNvSpPr txBox="1"/>
          <p:nvPr/>
        </p:nvSpPr>
        <p:spPr>
          <a:xfrm>
            <a:off x="694603" y="15563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２階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ECB4044-A998-A899-5B65-693A9D87E24C}"/>
              </a:ext>
            </a:extLst>
          </p:cNvPr>
          <p:cNvSpPr txBox="1"/>
          <p:nvPr/>
        </p:nvSpPr>
        <p:spPr>
          <a:xfrm>
            <a:off x="694603" y="35734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１階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416244FC-34D9-1382-7ED9-8DBEA8FD07C7}"/>
              </a:ext>
            </a:extLst>
          </p:cNvPr>
          <p:cNvSpPr/>
          <p:nvPr/>
        </p:nvSpPr>
        <p:spPr>
          <a:xfrm>
            <a:off x="1784302" y="2278642"/>
            <a:ext cx="2048741" cy="10121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994F93CA-417D-C8B0-4009-352FAC739A51}"/>
              </a:ext>
            </a:extLst>
          </p:cNvPr>
          <p:cNvSpPr/>
          <p:nvPr/>
        </p:nvSpPr>
        <p:spPr>
          <a:xfrm>
            <a:off x="1784302" y="1848634"/>
            <a:ext cx="2048741" cy="1012112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F72A846A-0975-CF4C-16EC-2ED487107287}"/>
              </a:ext>
            </a:extLst>
          </p:cNvPr>
          <p:cNvSpPr/>
          <p:nvPr/>
        </p:nvSpPr>
        <p:spPr>
          <a:xfrm>
            <a:off x="3294667" y="1413926"/>
            <a:ext cx="2048741" cy="10121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23C445A-0BD9-6821-6230-194F59B81FB7}"/>
              </a:ext>
            </a:extLst>
          </p:cNvPr>
          <p:cNvSpPr/>
          <p:nvPr/>
        </p:nvSpPr>
        <p:spPr>
          <a:xfrm>
            <a:off x="3294667" y="983918"/>
            <a:ext cx="2048741" cy="1012112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6647ED5-459F-5A20-BB36-71776D1BE6AD}"/>
              </a:ext>
            </a:extLst>
          </p:cNvPr>
          <p:cNvSpPr/>
          <p:nvPr/>
        </p:nvSpPr>
        <p:spPr>
          <a:xfrm>
            <a:off x="4841600" y="2289237"/>
            <a:ext cx="2048741" cy="10121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4635151-FA69-ECF7-69C0-555C77DDBB9B}"/>
              </a:ext>
            </a:extLst>
          </p:cNvPr>
          <p:cNvSpPr/>
          <p:nvPr/>
        </p:nvSpPr>
        <p:spPr>
          <a:xfrm>
            <a:off x="4841600" y="1859229"/>
            <a:ext cx="2048741" cy="1012112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8DAC6E-B700-1553-132C-467A5A8C42C9}"/>
              </a:ext>
            </a:extLst>
          </p:cNvPr>
          <p:cNvSpPr txBox="1"/>
          <p:nvPr/>
        </p:nvSpPr>
        <p:spPr>
          <a:xfrm>
            <a:off x="3845775" y="1411757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Aironet CAP702I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254E0A-9C3D-5EF0-D740-12FF5312A684}"/>
              </a:ext>
            </a:extLst>
          </p:cNvPr>
          <p:cNvSpPr txBox="1"/>
          <p:nvPr/>
        </p:nvSpPr>
        <p:spPr>
          <a:xfrm>
            <a:off x="5534356" y="235863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Aironet1815I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E93F0A-3D24-FB12-D096-9647494BEA2C}"/>
              </a:ext>
            </a:extLst>
          </p:cNvPr>
          <p:cNvSpPr txBox="1"/>
          <p:nvPr/>
        </p:nvSpPr>
        <p:spPr>
          <a:xfrm>
            <a:off x="2427267" y="2419423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Aironet1815M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555CD304-5925-9D5D-2166-FE71804E586E}"/>
              </a:ext>
            </a:extLst>
          </p:cNvPr>
          <p:cNvSpPr txBox="1"/>
          <p:nvPr/>
        </p:nvSpPr>
        <p:spPr>
          <a:xfrm>
            <a:off x="1508623" y="727862"/>
            <a:ext cx="1648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802.11a</a:t>
            </a:r>
          </a:p>
          <a:p>
            <a:r>
              <a:rPr lang="en-US" altLang="ja-JP" sz="14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SSID taka 11ac</a:t>
            </a:r>
            <a:endParaRPr kumimoji="1" lang="ja-JP" altLang="en-US" sz="1400" b="1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E8D3A545-2C45-232E-97F7-A9FF03233E3C}"/>
              </a:ext>
            </a:extLst>
          </p:cNvPr>
          <p:cNvSpPr txBox="1"/>
          <p:nvPr/>
        </p:nvSpPr>
        <p:spPr>
          <a:xfrm>
            <a:off x="1508623" y="1320527"/>
            <a:ext cx="1679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802.11g</a:t>
            </a:r>
          </a:p>
          <a:p>
            <a:r>
              <a:rPr lang="en-US" altLang="ja-JP" sz="1400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SSID taka 11ng</a:t>
            </a:r>
            <a:endParaRPr kumimoji="1" lang="ja-JP" altLang="en-US" sz="14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6735BAB4-FFF6-C2EB-FA94-5EF4616D2632}"/>
              </a:ext>
            </a:extLst>
          </p:cNvPr>
          <p:cNvSpPr txBox="1"/>
          <p:nvPr/>
        </p:nvSpPr>
        <p:spPr>
          <a:xfrm>
            <a:off x="4987155" y="665782"/>
            <a:ext cx="277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周波数で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SSID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を分けるべきではない</a:t>
            </a:r>
          </a:p>
        </p:txBody>
      </p:sp>
      <p:pic>
        <p:nvPicPr>
          <p:cNvPr id="1030" name="Picture 6" descr="「ピクトグラム スマホ」の画像検索結果">
            <a:extLst>
              <a:ext uri="{FF2B5EF4-FFF2-40B4-BE49-F238E27FC236}">
                <a16:creationId xmlns:a16="http://schemas.microsoft.com/office/drawing/2014/main" id="{491E728C-4D04-662B-CEE0-E338884F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6" y="1073991"/>
            <a:ext cx="553210" cy="55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2F68F9FF-718A-E8CE-739F-55AD76662E7A}"/>
              </a:ext>
            </a:extLst>
          </p:cNvPr>
          <p:cNvCxnSpPr>
            <a:stCxn id="1030" idx="1"/>
          </p:cNvCxnSpPr>
          <p:nvPr/>
        </p:nvCxnSpPr>
        <p:spPr>
          <a:xfrm flipH="1" flipV="1">
            <a:off x="5219929" y="1174750"/>
            <a:ext cx="941027" cy="17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33D20711-A1FE-B30E-796C-338971591241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5311505" y="1350596"/>
            <a:ext cx="849451" cy="44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C0BCEA5-CEDE-A175-6303-D2BEB65550CD}"/>
              </a:ext>
            </a:extLst>
          </p:cNvPr>
          <p:cNvSpPr txBox="1"/>
          <p:nvPr/>
        </p:nvSpPr>
        <p:spPr>
          <a:xfrm>
            <a:off x="5562499" y="1591528"/>
            <a:ext cx="204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同じスマホでも違う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SSID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に接続すると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アドレスが変わってしまう</a:t>
            </a:r>
          </a:p>
        </p:txBody>
      </p:sp>
    </p:spTree>
    <p:extLst>
      <p:ext uri="{BB962C8B-B14F-4D97-AF65-F5344CB8AC3E}">
        <p14:creationId xmlns:p14="http://schemas.microsoft.com/office/powerpoint/2010/main" val="248304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135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 takamitsu</dc:creator>
  <cp:lastModifiedBy>iida takamitsu</cp:lastModifiedBy>
  <cp:revision>4</cp:revision>
  <dcterms:created xsi:type="dcterms:W3CDTF">2022-11-19T06:33:23Z</dcterms:created>
  <dcterms:modified xsi:type="dcterms:W3CDTF">2022-11-19T13:04:47Z</dcterms:modified>
</cp:coreProperties>
</file>