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8F9D00-30AC-048F-C42C-3D2746186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CE4B7A6-5524-174B-299E-970831C72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6B0A27-916D-18BB-7A7E-E4DAC20E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8C6C-4628-4803-8527-43BB6FFD3C4A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B8C9AA-D28C-328A-BAEE-ED6D63AD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8F5597-D656-D29F-4607-98F4740F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930-336A-45C3-8363-DF23BDE52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05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F66469-E936-5A70-9F9B-A48B49D8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150853-60A1-EC0C-3199-2FA3493B8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80B797-ECC8-B503-FE33-5B47C206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8C6C-4628-4803-8527-43BB6FFD3C4A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7F5DB4-2BFB-511B-AC89-F3F758AC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B2B950-C4FD-CF88-BCD1-CBCF77F0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930-336A-45C3-8363-DF23BDE52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21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DC23A3-A2B2-3912-F4F7-8027E1087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C90A31-0525-5E30-359F-F204C4903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4BF259-2367-14CE-4E49-C851CD12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8C6C-4628-4803-8527-43BB6FFD3C4A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A9B9B4-A0BC-CF0A-728D-624E9EDD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124E15-65FA-77E6-B56F-7932DAFB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930-336A-45C3-8363-DF23BDE52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22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AFB6F-DDEA-4C1D-CE88-636F9653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654199-0C76-92E8-6EB7-9950C9177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DCA227-F8DA-BABF-8E1A-0C97C7C8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8C6C-4628-4803-8527-43BB6FFD3C4A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A28426-64ED-4AB3-C05F-1E8683B5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634FAE-C282-EECE-0280-373A1E12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930-336A-45C3-8363-DF23BDE52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802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646085-7BF2-38E6-1A6F-7A6C6C3B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BDD091-8DEB-9AF5-A6A0-1E5BE266D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1DD41D-6F68-EA40-0DF5-B3A88977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8C6C-4628-4803-8527-43BB6FFD3C4A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1D2CE5-B93D-D876-E698-A10E5221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CCE4C5-A0E2-1670-70B7-7D5A1FAA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930-336A-45C3-8363-DF23BDE52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01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45DFA8-2017-5255-FB5F-BB024BC0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A67D03-075F-0E0A-42E1-14E9F6050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00D191-152F-A12D-9499-454C0B582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985243-B1EE-2D00-AEA8-8EE3F212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8C6C-4628-4803-8527-43BB6FFD3C4A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76D6ED-2F20-1607-EEA5-7FC887E5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8FDCD3-FBE1-DBBB-35D5-024D46F0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930-336A-45C3-8363-DF23BDE52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47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8656D0-4779-16FD-34F7-25882A6E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7AE3CA-69B6-2671-6A04-F0D32E9EA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4A6792-1CB5-98D7-DEBA-A7C5C16A1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B090E1-6853-B044-58B2-BE9D54B59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762CCF-E026-25C4-714B-0E11B7367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98195D0-C7A5-870A-0398-AC97B380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8C6C-4628-4803-8527-43BB6FFD3C4A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3818E21-0571-E0EF-9E55-A7CEE901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F8CDF6-315D-8E78-EBE3-4CC43020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930-336A-45C3-8363-DF23BDE52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56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1B60B-9BC5-388C-0206-7AB8A1DD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FADF96-30A7-5383-8F42-7D7EE208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8C6C-4628-4803-8527-43BB6FFD3C4A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9443815-2813-0139-83AE-C86DBFE9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48BD9B-F1AF-DCF5-07CC-F1FB1658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930-336A-45C3-8363-DF23BDE52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51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3B42B11-D368-74ED-6CE8-BE49BE6C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8C6C-4628-4803-8527-43BB6FFD3C4A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F4164C-7626-B997-C2FB-F96F2F57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9CB11C-6F14-9DE0-86A9-547EDE41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930-336A-45C3-8363-DF23BDE52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24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4A81AA-0BD1-43F7-EFE8-315736F3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1C6E15-0116-EFE6-35F1-9FE2A6DEB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4D6AB5-7525-253A-68FA-E442775F9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145BAA-B158-C962-1544-A8D1BC94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8C6C-4628-4803-8527-43BB6FFD3C4A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D58FA1-1938-CC1C-4FC2-C0E4CAE7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C0F043-2A3F-02E2-645D-44491A7F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930-336A-45C3-8363-DF23BDE52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20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F118F-60B4-7496-FFC7-1439D1A8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AA7F8B-A0D3-BB37-4E58-8F23C076C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DE65C0-3D3B-9D40-4167-1E3E81493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DB5390-0B20-FCB0-0F5D-AD3C2DA4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B8C6C-4628-4803-8527-43BB6FFD3C4A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AB8BE4-864B-CE01-33E7-40BA8DBC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49AD76-F71E-77AD-F218-92813E83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930-336A-45C3-8363-DF23BDE52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26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9A3CCA-2443-2B89-36BD-FA8DE9C9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57E082-0E75-C2DE-A816-DA5E8F205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63A8E0-7960-F737-B32F-449ECC048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B8C6C-4628-4803-8527-43BB6FFD3C4A}" type="datetimeFigureOut">
              <a:rPr kumimoji="1" lang="ja-JP" altLang="en-US" smtClean="0"/>
              <a:t>2022/11/19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EA6DA5-38F9-3270-274E-DA870B633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B4F112-2AF8-9615-BBC3-3B51C3FCF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1F930-336A-45C3-8363-DF23BDE526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7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02F2C1-2348-A38A-2120-5090B3A00C27}"/>
              </a:ext>
            </a:extLst>
          </p:cNvPr>
          <p:cNvSpPr txBox="1"/>
          <p:nvPr/>
        </p:nvSpPr>
        <p:spPr>
          <a:xfrm>
            <a:off x="1312506" y="1138335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>
                <a:solidFill>
                  <a:srgbClr val="0070C0"/>
                </a:solidFill>
                <a:latin typeface="Consolas" panose="020B0609020204030204" pitchFamily="49" charset="0"/>
              </a:rPr>
              <a:t>00</a:t>
            </a:r>
            <a:r>
              <a:rPr kumimoji="1" lang="en-US" altLang="ja-JP" dirty="0">
                <a:latin typeface="Consolas" panose="020B0609020204030204" pitchFamily="49" charset="0"/>
              </a:rPr>
              <a:t> : 00 : 00 : 00 : 00 : 00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E6EC4C-3619-3284-F3E8-27B40CB20E08}"/>
              </a:ext>
            </a:extLst>
          </p:cNvPr>
          <p:cNvSpPr txBox="1"/>
          <p:nvPr/>
        </p:nvSpPr>
        <p:spPr>
          <a:xfrm>
            <a:off x="1312506" y="2133600"/>
            <a:ext cx="221086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0 0 0 0  0 0 </a:t>
            </a:r>
            <a:r>
              <a:rPr kumimoji="1" lang="en-US" altLang="ja-JP" u="sng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u="sng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3901B8-BCE8-6961-3B5C-6CB5D454EDEB}"/>
              </a:ext>
            </a:extLst>
          </p:cNvPr>
          <p:cNvSpPr txBox="1"/>
          <p:nvPr/>
        </p:nvSpPr>
        <p:spPr>
          <a:xfrm>
            <a:off x="3871511" y="2731570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Consolas" panose="020B0609020204030204" pitchFamily="49" charset="0"/>
                <a:ea typeface="Meiryo UI" panose="020B0604030504040204" pitchFamily="50" charset="-128"/>
              </a:rPr>
              <a:t>0</a:t>
            </a:r>
            <a:r>
              <a:rPr lang="ja-JP" altLang="en-US" sz="1400" dirty="0">
                <a:latin typeface="Consolas" panose="020B0609020204030204" pitchFamily="49" charset="0"/>
                <a:ea typeface="Meiryo UI" panose="020B0604030504040204" pitchFamily="50" charset="-128"/>
              </a:rPr>
              <a:t> ユニキャスト</a:t>
            </a:r>
            <a:endParaRPr kumimoji="1" lang="en-US" altLang="ja-JP" sz="1400" dirty="0">
              <a:latin typeface="Consolas" panose="020B0609020204030204" pitchFamily="49" charset="0"/>
              <a:ea typeface="Meiryo UI" panose="020B0604030504040204" pitchFamily="50" charset="-128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Meiryo UI" panose="020B0604030504040204" pitchFamily="50" charset="-128"/>
              </a:rPr>
              <a:t>1 </a:t>
            </a:r>
            <a:r>
              <a:rPr lang="ja-JP" altLang="en-US" sz="1400" dirty="0">
                <a:latin typeface="Consolas" panose="020B0609020204030204" pitchFamily="49" charset="0"/>
                <a:ea typeface="Meiryo UI" panose="020B0604030504040204" pitchFamily="50" charset="-128"/>
              </a:rPr>
              <a:t>マルチキャスト</a:t>
            </a:r>
            <a:endParaRPr kumimoji="1" lang="ja-JP" altLang="en-US" sz="1400" dirty="0">
              <a:latin typeface="Consolas" panose="020B0609020204030204" pitchFamily="49" charset="0"/>
              <a:ea typeface="Meiryo UI" panose="020B0604030504040204" pitchFamily="50" charset="-128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5CB798F-7724-E2F5-B280-E0F1F5BFBEE8}"/>
              </a:ext>
            </a:extLst>
          </p:cNvPr>
          <p:cNvCxnSpPr/>
          <p:nvPr/>
        </p:nvCxnSpPr>
        <p:spPr>
          <a:xfrm>
            <a:off x="1519614" y="1427517"/>
            <a:ext cx="0" cy="70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81F131FE-CADC-A75E-2AC8-4BC6B5B85BAA}"/>
              </a:ext>
            </a:extLst>
          </p:cNvPr>
          <p:cNvSpPr/>
          <p:nvPr/>
        </p:nvSpPr>
        <p:spPr>
          <a:xfrm>
            <a:off x="3341836" y="2427436"/>
            <a:ext cx="526273" cy="565744"/>
          </a:xfrm>
          <a:custGeom>
            <a:avLst/>
            <a:gdLst>
              <a:gd name="connsiteX0" fmla="*/ 0 w 526273"/>
              <a:gd name="connsiteY0" fmla="*/ 0 h 565744"/>
              <a:gd name="connsiteX1" fmla="*/ 0 w 526273"/>
              <a:gd name="connsiteY1" fmla="*/ 565744 h 565744"/>
              <a:gd name="connsiteX2" fmla="*/ 526273 w 526273"/>
              <a:gd name="connsiteY2" fmla="*/ 565744 h 56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6273" h="565744">
                <a:moveTo>
                  <a:pt x="0" y="0"/>
                </a:moveTo>
                <a:lnTo>
                  <a:pt x="0" y="565744"/>
                </a:lnTo>
                <a:lnTo>
                  <a:pt x="526273" y="56574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E621965B-0C49-FE62-5AF2-9E38D5EE09B5}"/>
              </a:ext>
            </a:extLst>
          </p:cNvPr>
          <p:cNvSpPr/>
          <p:nvPr/>
        </p:nvSpPr>
        <p:spPr>
          <a:xfrm>
            <a:off x="3101286" y="2427436"/>
            <a:ext cx="766823" cy="1341998"/>
          </a:xfrm>
          <a:custGeom>
            <a:avLst/>
            <a:gdLst>
              <a:gd name="connsiteX0" fmla="*/ 0 w 526273"/>
              <a:gd name="connsiteY0" fmla="*/ 0 h 565744"/>
              <a:gd name="connsiteX1" fmla="*/ 0 w 526273"/>
              <a:gd name="connsiteY1" fmla="*/ 565744 h 565744"/>
              <a:gd name="connsiteX2" fmla="*/ 526273 w 526273"/>
              <a:gd name="connsiteY2" fmla="*/ 565744 h 56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6273" h="565744">
                <a:moveTo>
                  <a:pt x="0" y="0"/>
                </a:moveTo>
                <a:lnTo>
                  <a:pt x="0" y="565744"/>
                </a:lnTo>
                <a:lnTo>
                  <a:pt x="526273" y="56574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215E2F-1C8E-B4CD-336C-4873727C1698}"/>
              </a:ext>
            </a:extLst>
          </p:cNvPr>
          <p:cNvSpPr txBox="1"/>
          <p:nvPr/>
        </p:nvSpPr>
        <p:spPr>
          <a:xfrm>
            <a:off x="3871511" y="3503536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Consolas" panose="020B0609020204030204" pitchFamily="49" charset="0"/>
                <a:ea typeface="Meiryo UI" panose="020B0604030504040204" pitchFamily="50" charset="-128"/>
              </a:rPr>
              <a:t>0</a:t>
            </a:r>
            <a:r>
              <a:rPr lang="ja-JP" altLang="en-US" sz="1400" dirty="0">
                <a:latin typeface="Consolas" panose="020B0609020204030204" pitchFamily="49" charset="0"/>
                <a:ea typeface="Meiryo UI" panose="020B0604030504040204" pitchFamily="50" charset="-128"/>
              </a:rPr>
              <a:t> グローバル</a:t>
            </a:r>
            <a:endParaRPr kumimoji="1" lang="en-US" altLang="ja-JP" sz="1400" dirty="0">
              <a:latin typeface="Consolas" panose="020B0609020204030204" pitchFamily="49" charset="0"/>
              <a:ea typeface="Meiryo UI" panose="020B0604030504040204" pitchFamily="50" charset="-128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Meiryo UI" panose="020B0604030504040204" pitchFamily="50" charset="-128"/>
              </a:rPr>
              <a:t>1 </a:t>
            </a:r>
            <a:r>
              <a:rPr lang="ja-JP" altLang="en-US" sz="1400" dirty="0">
                <a:latin typeface="Consolas" panose="020B0609020204030204" pitchFamily="49" charset="0"/>
                <a:ea typeface="Meiryo UI" panose="020B0604030504040204" pitchFamily="50" charset="-128"/>
              </a:rPr>
              <a:t>プライベート</a:t>
            </a:r>
            <a:endParaRPr kumimoji="1" lang="ja-JP" altLang="en-US" sz="1400" dirty="0">
              <a:latin typeface="Consolas" panose="020B0609020204030204" pitchFamily="49" charset="0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751C423-71F2-4307-F903-375D37B6C4D3}"/>
              </a:ext>
            </a:extLst>
          </p:cNvPr>
          <p:cNvSpPr txBox="1"/>
          <p:nvPr/>
        </p:nvSpPr>
        <p:spPr>
          <a:xfrm>
            <a:off x="1312506" y="837529"/>
            <a:ext cx="1718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Consolas" panose="020B0609020204030204" pitchFamily="49" charset="0"/>
                <a:ea typeface="Meiryo UI" panose="020B0604030504040204" pitchFamily="50" charset="-128"/>
              </a:rPr>
              <a:t>48</a:t>
            </a:r>
            <a:r>
              <a:rPr kumimoji="1" lang="ja-JP" altLang="en-US" sz="1400" dirty="0">
                <a:latin typeface="Consolas" panose="020B0609020204030204" pitchFamily="49" charset="0"/>
                <a:ea typeface="Meiryo UI" panose="020B0604030504040204" pitchFamily="50" charset="-128"/>
              </a:rPr>
              <a:t>ビットの</a:t>
            </a:r>
            <a:r>
              <a:rPr kumimoji="1" lang="en-US" altLang="ja-JP" sz="1400" dirty="0">
                <a:latin typeface="Consolas" panose="020B0609020204030204" pitchFamily="49" charset="0"/>
                <a:ea typeface="Meiryo UI" panose="020B0604030504040204" pitchFamily="50" charset="-128"/>
              </a:rPr>
              <a:t>MAC</a:t>
            </a:r>
            <a:r>
              <a:rPr kumimoji="1" lang="ja-JP" altLang="en-US" sz="1400" dirty="0">
                <a:latin typeface="Consolas" panose="020B0609020204030204" pitchFamily="49" charset="0"/>
                <a:ea typeface="Meiryo UI" panose="020B0604030504040204" pitchFamily="50" charset="-128"/>
              </a:rPr>
              <a:t>アドレス</a:t>
            </a:r>
            <a:endParaRPr kumimoji="1" lang="en-US" altLang="ja-JP" sz="1400" dirty="0">
              <a:latin typeface="Consolas" panose="020B0609020204030204" pitchFamily="49" charset="0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0819F6E-427F-B793-39E4-402E39FE772D}"/>
              </a:ext>
            </a:extLst>
          </p:cNvPr>
          <p:cNvSpPr txBox="1"/>
          <p:nvPr/>
        </p:nvSpPr>
        <p:spPr>
          <a:xfrm>
            <a:off x="1557125" y="1801503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Consolas" panose="020B0609020204030204" pitchFamily="49" charset="0"/>
                <a:ea typeface="Meiryo UI" panose="020B0604030504040204" pitchFamily="50" charset="-128"/>
              </a:rPr>
              <a:t>先頭</a:t>
            </a:r>
            <a:r>
              <a:rPr lang="en-US" altLang="ja-JP" sz="1400" dirty="0">
                <a:latin typeface="Consolas" panose="020B0609020204030204" pitchFamily="49" charset="0"/>
                <a:ea typeface="Meiryo UI" panose="020B0604030504040204" pitchFamily="50" charset="-128"/>
              </a:rPr>
              <a:t>1</a:t>
            </a:r>
            <a:r>
              <a:rPr lang="ja-JP" altLang="en-US" sz="1400" dirty="0">
                <a:latin typeface="Consolas" panose="020B0609020204030204" pitchFamily="49" charset="0"/>
                <a:ea typeface="Meiryo UI" panose="020B0604030504040204" pitchFamily="50" charset="-128"/>
              </a:rPr>
              <a:t>オクテット</a:t>
            </a:r>
            <a:r>
              <a:rPr lang="en-US" altLang="ja-JP" sz="1400" dirty="0">
                <a:latin typeface="Consolas" panose="020B0609020204030204" pitchFamily="49" charset="0"/>
                <a:ea typeface="Meiryo UI" panose="020B0604030504040204" pitchFamily="50" charset="-128"/>
              </a:rPr>
              <a:t>(8</a:t>
            </a:r>
            <a:r>
              <a:rPr lang="ja-JP" altLang="en-US" sz="1400" dirty="0">
                <a:latin typeface="Consolas" panose="020B0609020204030204" pitchFamily="49" charset="0"/>
                <a:ea typeface="Meiryo UI" panose="020B0604030504040204" pitchFamily="50" charset="-128"/>
              </a:rPr>
              <a:t>ビット</a:t>
            </a:r>
            <a:r>
              <a:rPr lang="en-US" altLang="ja-JP" sz="1400" dirty="0">
                <a:latin typeface="Consolas" panose="020B0609020204030204" pitchFamily="49" charset="0"/>
                <a:ea typeface="Meiryo UI" panose="020B0604030504040204" pitchFamily="50" charset="-128"/>
              </a:rPr>
              <a:t>)</a:t>
            </a:r>
            <a:endParaRPr kumimoji="1" lang="ja-JP" altLang="en-US" sz="1400" dirty="0">
              <a:latin typeface="Consolas" panose="020B0609020204030204" pitchFamily="49" charset="0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5406688-1FD7-3E0D-D493-41D753D7B61D}"/>
              </a:ext>
            </a:extLst>
          </p:cNvPr>
          <p:cNvSpPr txBox="1"/>
          <p:nvPr/>
        </p:nvSpPr>
        <p:spPr>
          <a:xfrm>
            <a:off x="6457772" y="2133600"/>
            <a:ext cx="2210862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0 0 0 0  0 0 </a:t>
            </a:r>
            <a:r>
              <a:rPr kumimoji="1" lang="en-US" altLang="ja-JP" u="sng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u="sng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439BC648-C06D-F8AB-D8B9-7539CABF1AAB}"/>
              </a:ext>
            </a:extLst>
          </p:cNvPr>
          <p:cNvSpPr/>
          <p:nvPr/>
        </p:nvSpPr>
        <p:spPr>
          <a:xfrm>
            <a:off x="8246552" y="2427436"/>
            <a:ext cx="766823" cy="369332"/>
          </a:xfrm>
          <a:custGeom>
            <a:avLst/>
            <a:gdLst>
              <a:gd name="connsiteX0" fmla="*/ 0 w 526273"/>
              <a:gd name="connsiteY0" fmla="*/ 0 h 565744"/>
              <a:gd name="connsiteX1" fmla="*/ 0 w 526273"/>
              <a:gd name="connsiteY1" fmla="*/ 565744 h 565744"/>
              <a:gd name="connsiteX2" fmla="*/ 526273 w 526273"/>
              <a:gd name="connsiteY2" fmla="*/ 565744 h 56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6273" h="565744">
                <a:moveTo>
                  <a:pt x="0" y="0"/>
                </a:moveTo>
                <a:lnTo>
                  <a:pt x="0" y="565744"/>
                </a:lnTo>
                <a:lnTo>
                  <a:pt x="526273" y="56574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2B47287-D3DB-450B-1547-3609CDED28F6}"/>
              </a:ext>
            </a:extLst>
          </p:cNvPr>
          <p:cNvSpPr txBox="1"/>
          <p:nvPr/>
        </p:nvSpPr>
        <p:spPr>
          <a:xfrm>
            <a:off x="9016777" y="2552719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Consolas" panose="020B0609020204030204" pitchFamily="49" charset="0"/>
                <a:ea typeface="Meiryo UI" panose="020B0604030504040204" pitchFamily="50" charset="-128"/>
              </a:rPr>
              <a:t>0</a:t>
            </a:r>
            <a:r>
              <a:rPr lang="ja-JP" altLang="en-US" sz="1400" dirty="0">
                <a:latin typeface="Consolas" panose="020B0609020204030204" pitchFamily="49" charset="0"/>
                <a:ea typeface="Meiryo UI" panose="020B0604030504040204" pitchFamily="50" charset="-128"/>
              </a:rPr>
              <a:t> グローバル</a:t>
            </a:r>
            <a:endParaRPr kumimoji="1" lang="en-US" altLang="ja-JP" sz="1400" dirty="0">
              <a:latin typeface="Consolas" panose="020B0609020204030204" pitchFamily="49" charset="0"/>
              <a:ea typeface="Meiryo UI" panose="020B0604030504040204" pitchFamily="50" charset="-128"/>
            </a:endParaRPr>
          </a:p>
          <a:p>
            <a:r>
              <a:rPr lang="en-US" altLang="ja-JP" sz="1400" dirty="0">
                <a:latin typeface="Consolas" panose="020B0609020204030204" pitchFamily="49" charset="0"/>
                <a:ea typeface="Meiryo UI" panose="020B0604030504040204" pitchFamily="50" charset="-128"/>
              </a:rPr>
              <a:t>1 </a:t>
            </a:r>
            <a:r>
              <a:rPr lang="ja-JP" altLang="en-US" sz="1400" dirty="0">
                <a:latin typeface="Consolas" panose="020B0609020204030204" pitchFamily="49" charset="0"/>
                <a:ea typeface="Meiryo UI" panose="020B0604030504040204" pitchFamily="50" charset="-128"/>
              </a:rPr>
              <a:t>プライベート</a:t>
            </a:r>
            <a:endParaRPr kumimoji="1" lang="ja-JP" altLang="en-US" sz="1400" dirty="0">
              <a:latin typeface="Consolas" panose="020B0609020204030204" pitchFamily="49" charset="0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DF9872F-69D6-4E21-CB07-FA8F25FB3970}"/>
              </a:ext>
            </a:extLst>
          </p:cNvPr>
          <p:cNvSpPr txBox="1"/>
          <p:nvPr/>
        </p:nvSpPr>
        <p:spPr>
          <a:xfrm>
            <a:off x="6702391" y="1801503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Consolas" panose="020B0609020204030204" pitchFamily="49" charset="0"/>
                <a:ea typeface="Meiryo UI" panose="020B0604030504040204" pitchFamily="50" charset="-128"/>
              </a:rPr>
              <a:t>先頭</a:t>
            </a:r>
            <a:r>
              <a:rPr lang="en-US" altLang="ja-JP" sz="1400" dirty="0">
                <a:latin typeface="Consolas" panose="020B0609020204030204" pitchFamily="49" charset="0"/>
                <a:ea typeface="Meiryo UI" panose="020B0604030504040204" pitchFamily="50" charset="-128"/>
              </a:rPr>
              <a:t>1</a:t>
            </a:r>
            <a:r>
              <a:rPr lang="ja-JP" altLang="en-US" sz="1400" dirty="0">
                <a:latin typeface="Consolas" panose="020B0609020204030204" pitchFamily="49" charset="0"/>
                <a:ea typeface="Meiryo UI" panose="020B0604030504040204" pitchFamily="50" charset="-128"/>
              </a:rPr>
              <a:t>オクテット</a:t>
            </a:r>
            <a:r>
              <a:rPr lang="en-US" altLang="ja-JP" sz="1400" dirty="0">
                <a:latin typeface="Consolas" panose="020B0609020204030204" pitchFamily="49" charset="0"/>
                <a:ea typeface="Meiryo UI" panose="020B0604030504040204" pitchFamily="50" charset="-128"/>
              </a:rPr>
              <a:t>(8</a:t>
            </a:r>
            <a:r>
              <a:rPr lang="ja-JP" altLang="en-US" sz="1400" dirty="0">
                <a:latin typeface="Consolas" panose="020B0609020204030204" pitchFamily="49" charset="0"/>
                <a:ea typeface="Meiryo UI" panose="020B0604030504040204" pitchFamily="50" charset="-128"/>
              </a:rPr>
              <a:t>ビット</a:t>
            </a:r>
            <a:r>
              <a:rPr lang="en-US" altLang="ja-JP" sz="1400" dirty="0">
                <a:latin typeface="Consolas" panose="020B0609020204030204" pitchFamily="49" charset="0"/>
                <a:ea typeface="Meiryo UI" panose="020B0604030504040204" pitchFamily="50" charset="-128"/>
              </a:rPr>
              <a:t>)</a:t>
            </a:r>
            <a:endParaRPr kumimoji="1" lang="ja-JP" altLang="en-US" sz="1400" dirty="0">
              <a:latin typeface="Consolas" panose="020B0609020204030204" pitchFamily="49" charset="0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DB98843-A6AF-315D-2727-FD46B2977D8C}"/>
              </a:ext>
            </a:extLst>
          </p:cNvPr>
          <p:cNvSpPr txBox="1"/>
          <p:nvPr/>
        </p:nvSpPr>
        <p:spPr>
          <a:xfrm>
            <a:off x="6457772" y="3075939"/>
            <a:ext cx="221086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. . . .  0 0 </a:t>
            </a:r>
            <a:r>
              <a:rPr kumimoji="1" lang="en-US" altLang="ja-JP" u="sng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u="sng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. . . .  0 1 </a:t>
            </a:r>
            <a:r>
              <a:rPr kumimoji="1" lang="en-US" altLang="ja-JP" u="sng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u="sng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  <a:endParaRPr lang="en-US" altLang="ja-JP" u="sng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. . . .  1 0 </a:t>
            </a:r>
            <a:r>
              <a:rPr kumimoji="1" lang="en-US" altLang="ja-JP" u="sng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u="sng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. . . .  1 1 </a:t>
            </a:r>
            <a:r>
              <a:rPr kumimoji="1" lang="en-US" altLang="ja-JP" u="sng" dirty="0">
                <a:solidFill>
                  <a:srgbClr val="0070C0"/>
                </a:solidFill>
                <a:latin typeface="Consolas" panose="020B0609020204030204" pitchFamily="49" charset="0"/>
              </a:rPr>
              <a:t>1</a:t>
            </a:r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u="sng" dirty="0">
                <a:solidFill>
                  <a:srgbClr val="0070C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9204280-3914-B291-8810-A94FAF31AA12}"/>
              </a:ext>
            </a:extLst>
          </p:cNvPr>
          <p:cNvSpPr txBox="1"/>
          <p:nvPr/>
        </p:nvSpPr>
        <p:spPr>
          <a:xfrm>
            <a:off x="8901360" y="3075939"/>
            <a:ext cx="43794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.2</a:t>
            </a:r>
          </a:p>
          <a:p>
            <a:r>
              <a:rPr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.6</a:t>
            </a:r>
          </a:p>
          <a:p>
            <a:r>
              <a:rPr kumimoji="1"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.A</a:t>
            </a:r>
          </a:p>
          <a:p>
            <a:r>
              <a:rPr lang="en-US" altLang="ja-JP" dirty="0">
                <a:solidFill>
                  <a:srgbClr val="0070C0"/>
                </a:solidFill>
                <a:latin typeface="Consolas" panose="020B0609020204030204" pitchFamily="49" charset="0"/>
              </a:rPr>
              <a:t>.E</a:t>
            </a:r>
            <a:endParaRPr kumimoji="1" lang="en-US" altLang="ja-JP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C13AFDF4-ABC9-36A2-C146-63863B306E2C}"/>
              </a:ext>
            </a:extLst>
          </p:cNvPr>
          <p:cNvCxnSpPr>
            <a:cxnSpLocks/>
          </p:cNvCxnSpPr>
          <p:nvPr/>
        </p:nvCxnSpPr>
        <p:spPr>
          <a:xfrm>
            <a:off x="8629963" y="3254790"/>
            <a:ext cx="271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DD1997F-7B67-2B52-BBE0-08718AC4EEF8}"/>
              </a:ext>
            </a:extLst>
          </p:cNvPr>
          <p:cNvCxnSpPr>
            <a:cxnSpLocks/>
          </p:cNvCxnSpPr>
          <p:nvPr/>
        </p:nvCxnSpPr>
        <p:spPr>
          <a:xfrm>
            <a:off x="8629963" y="3557397"/>
            <a:ext cx="271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5285389-8BDA-893A-B3C2-1D44F8B4EEE1}"/>
              </a:ext>
            </a:extLst>
          </p:cNvPr>
          <p:cNvCxnSpPr>
            <a:cxnSpLocks/>
          </p:cNvCxnSpPr>
          <p:nvPr/>
        </p:nvCxnSpPr>
        <p:spPr>
          <a:xfrm>
            <a:off x="8629963" y="3833691"/>
            <a:ext cx="271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CA0942C0-EACA-3DDC-CFFD-21D1DBDE0736}"/>
              </a:ext>
            </a:extLst>
          </p:cNvPr>
          <p:cNvCxnSpPr>
            <a:cxnSpLocks/>
          </p:cNvCxnSpPr>
          <p:nvPr/>
        </p:nvCxnSpPr>
        <p:spPr>
          <a:xfrm>
            <a:off x="8629963" y="4058122"/>
            <a:ext cx="271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62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98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iida takamitsu</dc:creator>
  <cp:lastModifiedBy>iida takamitsu</cp:lastModifiedBy>
  <cp:revision>1</cp:revision>
  <dcterms:created xsi:type="dcterms:W3CDTF">2022-11-19T06:33:23Z</dcterms:created>
  <dcterms:modified xsi:type="dcterms:W3CDTF">2022-11-19T07:30:57Z</dcterms:modified>
</cp:coreProperties>
</file>