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73" autoAdjust="0"/>
  </p:normalViewPr>
  <p:slideViewPr>
    <p:cSldViewPr snapToGrid="0">
      <p:cViewPr varScale="1">
        <p:scale>
          <a:sx n="163" d="100"/>
          <a:sy n="163" d="100"/>
        </p:scale>
        <p:origin x="17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69-4230-4A9E-999F-BF115143650C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6487-7B34-4175-BA5B-E11B0876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84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D6487-7B34-4175-BA5B-E11B0876836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64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F1B5-20C8-4E26-A935-1F9090EE3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DAD191-32D8-496A-95C9-9B64A84CA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0FBDBC-9987-419A-A6FA-9A72228A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E52E2-0EF1-41C9-812B-196BB7B7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9BBE2-10F1-43E6-B153-641D0B05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2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BFF87-1D2D-4FEF-9EC7-6A7FFEF0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22381D-0BDF-4021-BF85-EBD31FA0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0D4B8-3902-4341-8F03-AB85265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36691-B7FC-4395-8043-E0B9A25B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62E7E-9E80-458C-A005-84E84084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9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E35E28-A91B-4896-A03C-6B134656C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0EF185-A74F-438E-A6B7-ACB8BE1F4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7BF47-D2D8-44A9-B315-F968EE20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359FC-5441-4B2B-A683-97CF6D21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6744C-073E-4542-9C70-F4B922D5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1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2A947-8728-447F-8EF7-EA6CEE33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B80D7-E104-42E4-B6E7-C6A3B2A8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9674E-FABC-45DB-875B-2647735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BF8FE-8593-44B6-97E3-BAA6EA9E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8F8F1-31D9-4A47-98CB-B7AF363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C8C8B-4186-4FAE-BF5E-F5F8B6D3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0BE67D-DFD1-4CB2-8F0B-8CADA169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0E7FAD-1468-4DD2-BD10-3F1484E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BBECB-9033-43B6-861C-6E5F52A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7B49E-92DF-4235-BDFF-EF4E27E0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C0407-EB22-43D0-8F79-78B00F7D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2921A-00DF-458C-A909-A6EEAD036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5C051A-26D9-4B16-A559-B4D90006E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F4817-D546-41E5-9BE9-CE3BDBE8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D42A19-2789-4675-AB23-CC48164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BF1BA-68E6-4C40-B8EA-4CC92335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6A512-4917-42CF-8CB0-F61C9C7E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210EE-8B19-41BE-A080-53644DD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88465-E51D-4A53-A86F-89C1576D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11DC7-7FC6-45A2-AF8A-C0AEA322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1480D2-7BF2-48FF-A266-E04B6A299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F0DBCE-53A2-4065-BEAD-E5A55BE5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995FA3-F925-4B94-A9AE-B9C67E4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22CE0C-8F21-4758-949A-158FB84E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685EB-EACC-4B8B-A561-AE012398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CD7D9A-67DE-4170-85C9-4857274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426D8-61D4-4802-90B8-391FFA31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F8A1F-BA3E-4D39-AC28-37F1C32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9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9BAE5E-B518-476F-857D-0032A3AA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5EEB12-D575-4AA9-B6C2-3432325D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571741-9C08-48EA-82B1-E94E852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19C08-D95B-4404-9614-D67DBB53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BDBAF3-9778-4659-A705-6F9600E8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D5ECB-367B-461A-8A52-95A37E02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727F43-80B4-4785-BD7F-1F6DD764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67FC8-C91E-42A1-9FBB-EF96C87D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99AB2C-D91E-46D0-A566-529657DD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1DCE5-B7C0-4230-A820-27920C27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6C2351-CD42-4A30-91C8-7E5F09E9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906570-DBE0-4099-9767-D01DAB229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249CAC-17DD-435A-972B-F1E7C960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49F11D-DFB6-46C6-AB3D-DF46EE2A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01E8B-48DD-451B-9E13-D2C4C84D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1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71AEB-AB04-413E-8708-4A657966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86B3BD-8337-4DF0-BDAA-B9A09702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4EF4A-E816-49B7-88B8-AE450B73D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F428-208D-4894-970D-3901F29AD818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D74A6-78EF-45F5-A0C7-0F01983EC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CA126-91EB-455F-8DCA-5B5E1525D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15E5-58F6-4D2E-8AF7-DEE514C57C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6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2DE2BB-82F5-4845-B555-44403EFDAF07}"/>
              </a:ext>
            </a:extLst>
          </p:cNvPr>
          <p:cNvGraphicFramePr>
            <a:graphicFrameLocks noGrp="1"/>
          </p:cNvGraphicFramePr>
          <p:nvPr/>
        </p:nvGraphicFramePr>
        <p:xfrm>
          <a:off x="1535576" y="727724"/>
          <a:ext cx="9444852" cy="596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14">
                  <a:extLst>
                    <a:ext uri="{9D8B030D-6E8A-4147-A177-3AD203B41FA5}">
                      <a16:colId xmlns:a16="http://schemas.microsoft.com/office/drawing/2014/main" val="235386169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73536566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2623272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87716382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41061128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6536187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3694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34617063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09284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8439574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052754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48288243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187567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810762907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3769801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44653986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417570029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121511968"/>
                    </a:ext>
                  </a:extLst>
                </a:gridCol>
              </a:tblGrid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4050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3478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5718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7796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217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7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3635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3158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135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701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7075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572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455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71B035-466A-4896-985E-6D97D4B133B3}"/>
              </a:ext>
            </a:extLst>
          </p:cNvPr>
          <p:cNvCxnSpPr>
            <a:cxnSpLocks/>
          </p:cNvCxnSpPr>
          <p:nvPr/>
        </p:nvCxnSpPr>
        <p:spPr>
          <a:xfrm>
            <a:off x="1535576" y="733432"/>
            <a:ext cx="0" cy="58432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5C291FE-B13E-4188-9860-98A85059B826}"/>
              </a:ext>
            </a:extLst>
          </p:cNvPr>
          <p:cNvCxnSpPr>
            <a:cxnSpLocks/>
          </p:cNvCxnSpPr>
          <p:nvPr/>
        </p:nvCxnSpPr>
        <p:spPr>
          <a:xfrm>
            <a:off x="1530813" y="734511"/>
            <a:ext cx="709845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F11A78CE-6173-4277-9143-68E92B8415A6}"/>
              </a:ext>
            </a:extLst>
          </p:cNvPr>
          <p:cNvSpPr/>
          <p:nvPr/>
        </p:nvSpPr>
        <p:spPr>
          <a:xfrm>
            <a:off x="4604202" y="201441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4548464-B0F1-4C24-A619-1EC1FB3B5F38}"/>
              </a:ext>
            </a:extLst>
          </p:cNvPr>
          <p:cNvSpPr/>
          <p:nvPr/>
        </p:nvSpPr>
        <p:spPr>
          <a:xfrm>
            <a:off x="4598304" y="24821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9BC0945-3532-4397-9DC1-264E701F7262}"/>
              </a:ext>
            </a:extLst>
          </p:cNvPr>
          <p:cNvSpPr/>
          <p:nvPr/>
        </p:nvSpPr>
        <p:spPr>
          <a:xfrm>
            <a:off x="4606709" y="33851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9673B51-EBB5-4EE2-9521-313B55C18EF3}"/>
              </a:ext>
            </a:extLst>
          </p:cNvPr>
          <p:cNvSpPr/>
          <p:nvPr/>
        </p:nvSpPr>
        <p:spPr>
          <a:xfrm>
            <a:off x="4608895" y="38598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F3A411B-BF67-4919-B1B8-3748CCE6ADB0}"/>
              </a:ext>
            </a:extLst>
          </p:cNvPr>
          <p:cNvSpPr/>
          <p:nvPr/>
        </p:nvSpPr>
        <p:spPr>
          <a:xfrm>
            <a:off x="3559969" y="110062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808DE2-9454-4B1C-98DE-26D74058BDE6}"/>
              </a:ext>
            </a:extLst>
          </p:cNvPr>
          <p:cNvSpPr/>
          <p:nvPr/>
        </p:nvSpPr>
        <p:spPr>
          <a:xfrm>
            <a:off x="3559969" y="155346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133B1-5D83-4674-BEF9-10F53972CEAF}"/>
              </a:ext>
            </a:extLst>
          </p:cNvPr>
          <p:cNvSpPr/>
          <p:nvPr/>
        </p:nvSpPr>
        <p:spPr>
          <a:xfrm>
            <a:off x="3559969" y="203062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1D726DA-48C9-460A-A357-67430F2D33D6}"/>
              </a:ext>
            </a:extLst>
          </p:cNvPr>
          <p:cNvSpPr/>
          <p:nvPr/>
        </p:nvSpPr>
        <p:spPr>
          <a:xfrm>
            <a:off x="3559969" y="2466772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678D53-80E6-47D2-BBAC-7B70AE306176}"/>
              </a:ext>
            </a:extLst>
          </p:cNvPr>
          <p:cNvSpPr/>
          <p:nvPr/>
        </p:nvSpPr>
        <p:spPr>
          <a:xfrm>
            <a:off x="3549142" y="342354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6151539-9B88-48F0-AE8B-B1B7ADAA03A6}"/>
              </a:ext>
            </a:extLst>
          </p:cNvPr>
          <p:cNvSpPr/>
          <p:nvPr/>
        </p:nvSpPr>
        <p:spPr>
          <a:xfrm>
            <a:off x="3549142" y="383950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5736CE-F465-4097-BCD9-056FA97B254B}"/>
              </a:ext>
            </a:extLst>
          </p:cNvPr>
          <p:cNvSpPr/>
          <p:nvPr/>
        </p:nvSpPr>
        <p:spPr>
          <a:xfrm>
            <a:off x="3549142" y="429680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93CE391-2D10-4764-8016-17BF44485FCB}"/>
              </a:ext>
            </a:extLst>
          </p:cNvPr>
          <p:cNvSpPr/>
          <p:nvPr/>
        </p:nvSpPr>
        <p:spPr>
          <a:xfrm>
            <a:off x="3549142" y="478421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92C091E-5984-4A96-86EA-73AF325368A1}"/>
              </a:ext>
            </a:extLst>
          </p:cNvPr>
          <p:cNvSpPr/>
          <p:nvPr/>
        </p:nvSpPr>
        <p:spPr>
          <a:xfrm>
            <a:off x="5662976" y="2013381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0EB07A-4DA9-414A-8EFC-1BB499D0D1CF}"/>
              </a:ext>
            </a:extLst>
          </p:cNvPr>
          <p:cNvSpPr/>
          <p:nvPr/>
        </p:nvSpPr>
        <p:spPr>
          <a:xfrm>
            <a:off x="5662976" y="156164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B5021D-CD40-4697-81BA-75EC24F270F8}"/>
              </a:ext>
            </a:extLst>
          </p:cNvPr>
          <p:cNvSpPr txBox="1"/>
          <p:nvPr/>
        </p:nvSpPr>
        <p:spPr>
          <a:xfrm>
            <a:off x="131962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x=0</a:t>
            </a:r>
            <a:endParaRPr kumimoji="1" lang="ja-JP" altLang="en-US" sz="1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C3B077-98F4-40A1-8687-6B1E605C9485}"/>
              </a:ext>
            </a:extLst>
          </p:cNvPr>
          <p:cNvSpPr txBox="1"/>
          <p:nvPr/>
        </p:nvSpPr>
        <p:spPr>
          <a:xfrm>
            <a:off x="187842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x=1</a:t>
            </a:r>
            <a:endParaRPr kumimoji="1" lang="ja-JP" altLang="en-US" sz="1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58F8A7-6F5D-4C3D-A712-75177C4A3224}"/>
              </a:ext>
            </a:extLst>
          </p:cNvPr>
          <p:cNvSpPr txBox="1"/>
          <p:nvPr/>
        </p:nvSpPr>
        <p:spPr>
          <a:xfrm>
            <a:off x="243722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x=2</a:t>
            </a:r>
            <a:endParaRPr kumimoji="1" lang="ja-JP" altLang="en-US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4ED497-9EE7-4C9D-9242-BC47CCD9C3EF}"/>
              </a:ext>
            </a:extLst>
          </p:cNvPr>
          <p:cNvSpPr txBox="1"/>
          <p:nvPr/>
        </p:nvSpPr>
        <p:spPr>
          <a:xfrm>
            <a:off x="295691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x=3</a:t>
            </a:r>
            <a:endParaRPr kumimoji="1" lang="ja-JP" altLang="en-US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02EE19F-8696-40BE-B7EF-11D44A79FE44}"/>
              </a:ext>
            </a:extLst>
          </p:cNvPr>
          <p:cNvSpPr txBox="1"/>
          <p:nvPr/>
        </p:nvSpPr>
        <p:spPr>
          <a:xfrm>
            <a:off x="3482663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x=4</a:t>
            </a:r>
            <a:endParaRPr kumimoji="1" lang="ja-JP" altLang="en-US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88C76E-92DF-4390-8AC7-328D6B7BB77D}"/>
              </a:ext>
            </a:extLst>
          </p:cNvPr>
          <p:cNvSpPr txBox="1"/>
          <p:nvPr/>
        </p:nvSpPr>
        <p:spPr>
          <a:xfrm>
            <a:off x="399770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x=5</a:t>
            </a:r>
            <a:endParaRPr kumimoji="1" lang="ja-JP" altLang="en-US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41EB26-4899-4501-BDFD-91EDC222E779}"/>
              </a:ext>
            </a:extLst>
          </p:cNvPr>
          <p:cNvSpPr txBox="1"/>
          <p:nvPr/>
        </p:nvSpPr>
        <p:spPr>
          <a:xfrm>
            <a:off x="1067355" y="104994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y=1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8FB6C-7EA3-4C09-BDB5-9691E1BEAC07}"/>
              </a:ext>
            </a:extLst>
          </p:cNvPr>
          <p:cNvSpPr txBox="1"/>
          <p:nvPr/>
        </p:nvSpPr>
        <p:spPr>
          <a:xfrm>
            <a:off x="1067355" y="152035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y=2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445A6-4F20-4C39-A8F2-725EF94E2703}"/>
              </a:ext>
            </a:extLst>
          </p:cNvPr>
          <p:cNvSpPr txBox="1"/>
          <p:nvPr/>
        </p:nvSpPr>
        <p:spPr>
          <a:xfrm>
            <a:off x="1067355" y="198207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y=3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7D1109-730F-4E84-BC96-10BF9B3DE8BD}"/>
              </a:ext>
            </a:extLst>
          </p:cNvPr>
          <p:cNvSpPr txBox="1"/>
          <p:nvPr/>
        </p:nvSpPr>
        <p:spPr>
          <a:xfrm>
            <a:off x="1067355" y="243778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y=4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7F294D3-9070-4220-98EE-603C4CEC0C8E}"/>
              </a:ext>
            </a:extLst>
          </p:cNvPr>
          <p:cNvSpPr txBox="1"/>
          <p:nvPr/>
        </p:nvSpPr>
        <p:spPr>
          <a:xfrm>
            <a:off x="1067355" y="2905582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y=5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5B1EAF-8E7C-485B-8C93-7047B1517D05}"/>
              </a:ext>
            </a:extLst>
          </p:cNvPr>
          <p:cNvSpPr txBox="1"/>
          <p:nvPr/>
        </p:nvSpPr>
        <p:spPr>
          <a:xfrm>
            <a:off x="1067355" y="336431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y=6</a:t>
            </a:r>
            <a:endParaRPr kumimoji="1" lang="ja-JP" altLang="en-US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B048F75-6F0F-467C-AB28-043E438595F2}"/>
              </a:ext>
            </a:extLst>
          </p:cNvPr>
          <p:cNvSpPr txBox="1"/>
          <p:nvPr/>
        </p:nvSpPr>
        <p:spPr>
          <a:xfrm>
            <a:off x="1067355" y="382303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y=7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7157B86-70F4-4B37-A420-B3748ACA30AF}"/>
              </a:ext>
            </a:extLst>
          </p:cNvPr>
          <p:cNvSpPr txBox="1"/>
          <p:nvPr/>
        </p:nvSpPr>
        <p:spPr>
          <a:xfrm>
            <a:off x="1067355" y="428176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y=8</a:t>
            </a:r>
            <a:endParaRPr kumimoji="1" lang="ja-JP" altLang="en-US" sz="1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28F1D93-3097-42F2-B2C2-7E6839B93B22}"/>
              </a:ext>
            </a:extLst>
          </p:cNvPr>
          <p:cNvSpPr txBox="1"/>
          <p:nvPr/>
        </p:nvSpPr>
        <p:spPr>
          <a:xfrm>
            <a:off x="1067355" y="618464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y=0</a:t>
            </a:r>
            <a:endParaRPr kumimoji="1" lang="ja-JP" altLang="en-US" sz="1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E3F3C2-1887-4717-A8B9-D7FFA1141664}"/>
              </a:ext>
            </a:extLst>
          </p:cNvPr>
          <p:cNvSpPr txBox="1"/>
          <p:nvPr/>
        </p:nvSpPr>
        <p:spPr>
          <a:xfrm>
            <a:off x="1067355" y="47599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y=9</a:t>
            </a:r>
            <a:endParaRPr kumimoji="1" lang="ja-JP" altLang="en-US" sz="10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C77F6A5-F713-4776-AA03-C945ACFC2811}"/>
              </a:ext>
            </a:extLst>
          </p:cNvPr>
          <p:cNvSpPr txBox="1"/>
          <p:nvPr/>
        </p:nvSpPr>
        <p:spPr>
          <a:xfrm>
            <a:off x="32939" y="3591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physical </a:t>
            </a:r>
            <a:r>
              <a:rPr kumimoji="1" lang="en-US" altLang="ja-JP" dirty="0"/>
              <a:t>router position</a:t>
            </a:r>
            <a:endParaRPr kumimoji="1" lang="ja-JP" altLang="en-US" dirty="0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DCF3F416-B40B-4708-8C66-E37E2989EAE9}"/>
              </a:ext>
            </a:extLst>
          </p:cNvPr>
          <p:cNvSpPr/>
          <p:nvPr/>
        </p:nvSpPr>
        <p:spPr>
          <a:xfrm>
            <a:off x="5652149" y="4318952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4508B86-D563-4DD7-BD06-B8BDB48065B4}"/>
              </a:ext>
            </a:extLst>
          </p:cNvPr>
          <p:cNvSpPr/>
          <p:nvPr/>
        </p:nvSpPr>
        <p:spPr>
          <a:xfrm>
            <a:off x="5652149" y="3867218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DF8EC2-041C-4FD5-B92F-C3141C82C09B}"/>
              </a:ext>
            </a:extLst>
          </p:cNvPr>
          <p:cNvSpPr txBox="1"/>
          <p:nvPr/>
        </p:nvSpPr>
        <p:spPr>
          <a:xfrm>
            <a:off x="4491364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x=6</a:t>
            </a:r>
            <a:endParaRPr kumimoji="1" lang="ja-JP" altLang="en-US" sz="10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81242A5-1DFE-4014-8A43-8C4E68D4A72C}"/>
              </a:ext>
            </a:extLst>
          </p:cNvPr>
          <p:cNvSpPr txBox="1"/>
          <p:nvPr/>
        </p:nvSpPr>
        <p:spPr>
          <a:xfrm>
            <a:off x="554763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x=8</a:t>
            </a:r>
            <a:endParaRPr kumimoji="1" lang="ja-JP" altLang="en-US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8C7046-D94E-4F8B-9EA0-51513C17F05F}"/>
              </a:ext>
            </a:extLst>
          </p:cNvPr>
          <p:cNvSpPr txBox="1"/>
          <p:nvPr/>
        </p:nvSpPr>
        <p:spPr>
          <a:xfrm>
            <a:off x="5018385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x=7</a:t>
            </a:r>
            <a:endParaRPr kumimoji="1" lang="ja-JP" altLang="en-US" sz="1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F30D057-2E20-4D70-8A34-B17EA73C8CB3}"/>
              </a:ext>
            </a:extLst>
          </p:cNvPr>
          <p:cNvSpPr txBox="1"/>
          <p:nvPr/>
        </p:nvSpPr>
        <p:spPr>
          <a:xfrm>
            <a:off x="6052657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x=9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A5B8E08-F11B-4847-A740-4DA4A563FBFA}"/>
              </a:ext>
            </a:extLst>
          </p:cNvPr>
          <p:cNvSpPr txBox="1"/>
          <p:nvPr/>
        </p:nvSpPr>
        <p:spPr>
          <a:xfrm>
            <a:off x="6609503" y="415585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x=10</a:t>
            </a:r>
            <a:endParaRPr kumimoji="1" lang="ja-JP" altLang="en-US" sz="10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5521D3E-715B-4E96-BDFA-09EF693F90C1}"/>
              </a:ext>
            </a:extLst>
          </p:cNvPr>
          <p:cNvSpPr txBox="1"/>
          <p:nvPr/>
        </p:nvSpPr>
        <p:spPr>
          <a:xfrm>
            <a:off x="7090725" y="415585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x=11</a:t>
            </a:r>
            <a:endParaRPr kumimoji="1" lang="ja-JP" altLang="en-US" sz="10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5331B5-8ECF-46B6-A3B1-2E0A00C3F0EE}"/>
              </a:ext>
            </a:extLst>
          </p:cNvPr>
          <p:cNvSpPr txBox="1"/>
          <p:nvPr/>
        </p:nvSpPr>
        <p:spPr>
          <a:xfrm>
            <a:off x="7571947" y="415585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x=12</a:t>
            </a:r>
            <a:endParaRPr kumimoji="1" lang="ja-JP" altLang="en-US" sz="10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510064-A81D-4797-9B2B-73E5545E345D}"/>
              </a:ext>
            </a:extLst>
          </p:cNvPr>
          <p:cNvSpPr txBox="1"/>
          <p:nvPr/>
        </p:nvSpPr>
        <p:spPr>
          <a:xfrm>
            <a:off x="1067355" y="5214534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y=10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CCE6AF7-F0EB-40B5-8DD1-99D5EFC01E12}"/>
              </a:ext>
            </a:extLst>
          </p:cNvPr>
          <p:cNvSpPr txBox="1"/>
          <p:nvPr/>
        </p:nvSpPr>
        <p:spPr>
          <a:xfrm>
            <a:off x="1067355" y="5649369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</a:t>
            </a:r>
            <a:r>
              <a:rPr kumimoji="1" lang="en-US" altLang="ja-JP" sz="1000"/>
              <a:t>=11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12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2DE2BB-82F5-4845-B555-44403EFD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238"/>
              </p:ext>
            </p:extLst>
          </p:nvPr>
        </p:nvGraphicFramePr>
        <p:xfrm>
          <a:off x="1535576" y="727724"/>
          <a:ext cx="9444852" cy="596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14">
                  <a:extLst>
                    <a:ext uri="{9D8B030D-6E8A-4147-A177-3AD203B41FA5}">
                      <a16:colId xmlns:a16="http://schemas.microsoft.com/office/drawing/2014/main" val="235386169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73536566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2623272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87716382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410611288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65361871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3694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34617063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4092840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8439574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0052754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482882439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118756785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810762907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2376980172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1844653986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4175700290"/>
                    </a:ext>
                  </a:extLst>
                </a:gridCol>
                <a:gridCol w="524714">
                  <a:extLst>
                    <a:ext uri="{9D8B030D-6E8A-4147-A177-3AD203B41FA5}">
                      <a16:colId xmlns:a16="http://schemas.microsoft.com/office/drawing/2014/main" val="3121511968"/>
                    </a:ext>
                  </a:extLst>
                </a:gridCol>
              </a:tblGrid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4050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3478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5718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77964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217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7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3635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3158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71358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1701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70756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5729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455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71B035-466A-4896-985E-6D97D4B133B3}"/>
              </a:ext>
            </a:extLst>
          </p:cNvPr>
          <p:cNvCxnSpPr>
            <a:cxnSpLocks/>
          </p:cNvCxnSpPr>
          <p:nvPr/>
        </p:nvCxnSpPr>
        <p:spPr>
          <a:xfrm>
            <a:off x="1556047" y="733432"/>
            <a:ext cx="0" cy="4124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5C291FE-B13E-4188-9860-98A85059B826}"/>
              </a:ext>
            </a:extLst>
          </p:cNvPr>
          <p:cNvCxnSpPr>
            <a:cxnSpLocks/>
          </p:cNvCxnSpPr>
          <p:nvPr/>
        </p:nvCxnSpPr>
        <p:spPr>
          <a:xfrm>
            <a:off x="1556047" y="734511"/>
            <a:ext cx="43177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F11A78CE-6173-4277-9143-68E92B8415A6}"/>
              </a:ext>
            </a:extLst>
          </p:cNvPr>
          <p:cNvSpPr/>
          <p:nvPr/>
        </p:nvSpPr>
        <p:spPr>
          <a:xfrm>
            <a:off x="3540919" y="157387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4548464-B0F1-4C24-A619-1EC1FB3B5F38}"/>
              </a:ext>
            </a:extLst>
          </p:cNvPr>
          <p:cNvSpPr/>
          <p:nvPr/>
        </p:nvSpPr>
        <p:spPr>
          <a:xfrm>
            <a:off x="3551746" y="201518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9BC0945-3532-4397-9DC1-264E701F7262}"/>
              </a:ext>
            </a:extLst>
          </p:cNvPr>
          <p:cNvSpPr/>
          <p:nvPr/>
        </p:nvSpPr>
        <p:spPr>
          <a:xfrm>
            <a:off x="4071434" y="33924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9673B51-EBB5-4EE2-9521-313B55C18EF3}"/>
              </a:ext>
            </a:extLst>
          </p:cNvPr>
          <p:cNvSpPr/>
          <p:nvPr/>
        </p:nvSpPr>
        <p:spPr>
          <a:xfrm>
            <a:off x="4071434" y="38540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F3A411B-BF67-4919-B1B8-3748CCE6ADB0}"/>
              </a:ext>
            </a:extLst>
          </p:cNvPr>
          <p:cNvSpPr/>
          <p:nvPr/>
        </p:nvSpPr>
        <p:spPr>
          <a:xfrm>
            <a:off x="2494179" y="110062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808DE2-9454-4B1C-98DE-26D74058BDE6}"/>
              </a:ext>
            </a:extLst>
          </p:cNvPr>
          <p:cNvSpPr/>
          <p:nvPr/>
        </p:nvSpPr>
        <p:spPr>
          <a:xfrm>
            <a:off x="2494179" y="154193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133B1-5D83-4674-BEF9-10F53972CEAF}"/>
              </a:ext>
            </a:extLst>
          </p:cNvPr>
          <p:cNvSpPr/>
          <p:nvPr/>
        </p:nvSpPr>
        <p:spPr>
          <a:xfrm>
            <a:off x="2494179" y="203407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1D726DA-48C9-460A-A357-67430F2D33D6}"/>
              </a:ext>
            </a:extLst>
          </p:cNvPr>
          <p:cNvSpPr/>
          <p:nvPr/>
        </p:nvSpPr>
        <p:spPr>
          <a:xfrm>
            <a:off x="2494179" y="247538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678D53-80E6-47D2-BBAC-7B70AE306176}"/>
              </a:ext>
            </a:extLst>
          </p:cNvPr>
          <p:cNvSpPr/>
          <p:nvPr/>
        </p:nvSpPr>
        <p:spPr>
          <a:xfrm>
            <a:off x="3008335" y="293578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F6151539-9B88-48F0-AE8B-B1B7ADAA03A6}"/>
              </a:ext>
            </a:extLst>
          </p:cNvPr>
          <p:cNvSpPr/>
          <p:nvPr/>
        </p:nvSpPr>
        <p:spPr>
          <a:xfrm>
            <a:off x="3008335" y="337709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A5736CE-F465-4097-BCD9-056FA97B254B}"/>
              </a:ext>
            </a:extLst>
          </p:cNvPr>
          <p:cNvSpPr/>
          <p:nvPr/>
        </p:nvSpPr>
        <p:spPr>
          <a:xfrm>
            <a:off x="3008335" y="386923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93CE391-2D10-4764-8016-17BF44485FCB}"/>
              </a:ext>
            </a:extLst>
          </p:cNvPr>
          <p:cNvSpPr/>
          <p:nvPr/>
        </p:nvSpPr>
        <p:spPr>
          <a:xfrm>
            <a:off x="3008335" y="431054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92C091E-5984-4A96-86EA-73AF325368A1}"/>
              </a:ext>
            </a:extLst>
          </p:cNvPr>
          <p:cNvSpPr/>
          <p:nvPr/>
        </p:nvSpPr>
        <p:spPr>
          <a:xfrm>
            <a:off x="4597186" y="1541938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0EB07A-4DA9-414A-8EFC-1BB499D0D1CF}"/>
              </a:ext>
            </a:extLst>
          </p:cNvPr>
          <p:cNvSpPr/>
          <p:nvPr/>
        </p:nvSpPr>
        <p:spPr>
          <a:xfrm>
            <a:off x="4597186" y="203407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0419E21-8288-4B3B-A1CB-E9ED24CFBBAE}"/>
              </a:ext>
            </a:extLst>
          </p:cNvPr>
          <p:cNvSpPr/>
          <p:nvPr/>
        </p:nvSpPr>
        <p:spPr>
          <a:xfrm>
            <a:off x="5108441" y="3377098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DEF1F97-51D7-476E-9551-23BBF756DE91}"/>
              </a:ext>
            </a:extLst>
          </p:cNvPr>
          <p:cNvSpPr/>
          <p:nvPr/>
        </p:nvSpPr>
        <p:spPr>
          <a:xfrm>
            <a:off x="5108441" y="386923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8B5021D-CD40-4697-81BA-75EC24F270F8}"/>
              </a:ext>
            </a:extLst>
          </p:cNvPr>
          <p:cNvSpPr txBox="1"/>
          <p:nvPr/>
        </p:nvSpPr>
        <p:spPr>
          <a:xfrm>
            <a:off x="131962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x=0</a:t>
            </a:r>
            <a:endParaRPr kumimoji="1" lang="ja-JP" altLang="en-US" sz="1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C3B077-98F4-40A1-8687-6B1E605C9485}"/>
              </a:ext>
            </a:extLst>
          </p:cNvPr>
          <p:cNvSpPr txBox="1"/>
          <p:nvPr/>
        </p:nvSpPr>
        <p:spPr>
          <a:xfrm>
            <a:off x="187842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x=1</a:t>
            </a:r>
            <a:endParaRPr kumimoji="1" lang="ja-JP" altLang="en-US" sz="1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58F8A7-6F5D-4C3D-A712-75177C4A3224}"/>
              </a:ext>
            </a:extLst>
          </p:cNvPr>
          <p:cNvSpPr txBox="1"/>
          <p:nvPr/>
        </p:nvSpPr>
        <p:spPr>
          <a:xfrm>
            <a:off x="243722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x=2</a:t>
            </a:r>
            <a:endParaRPr kumimoji="1" lang="ja-JP" altLang="en-US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4ED497-9EE7-4C9D-9242-BC47CCD9C3EF}"/>
              </a:ext>
            </a:extLst>
          </p:cNvPr>
          <p:cNvSpPr txBox="1"/>
          <p:nvPr/>
        </p:nvSpPr>
        <p:spPr>
          <a:xfrm>
            <a:off x="2956910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x=3</a:t>
            </a:r>
            <a:endParaRPr kumimoji="1" lang="ja-JP" altLang="en-US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02EE19F-8696-40BE-B7EF-11D44A79FE44}"/>
              </a:ext>
            </a:extLst>
          </p:cNvPr>
          <p:cNvSpPr txBox="1"/>
          <p:nvPr/>
        </p:nvSpPr>
        <p:spPr>
          <a:xfrm>
            <a:off x="3482662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x=4</a:t>
            </a:r>
            <a:endParaRPr kumimoji="1" lang="ja-JP" altLang="en-US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88C76E-92DF-4390-8AC7-328D6B7BB77D}"/>
              </a:ext>
            </a:extLst>
          </p:cNvPr>
          <p:cNvSpPr txBox="1"/>
          <p:nvPr/>
        </p:nvSpPr>
        <p:spPr>
          <a:xfrm>
            <a:off x="3997700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x=5</a:t>
            </a:r>
            <a:endParaRPr kumimoji="1" lang="ja-JP" altLang="en-US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41EB26-4899-4501-BDFD-91EDC222E779}"/>
              </a:ext>
            </a:extLst>
          </p:cNvPr>
          <p:cNvSpPr txBox="1"/>
          <p:nvPr/>
        </p:nvSpPr>
        <p:spPr>
          <a:xfrm>
            <a:off x="1067355" y="104994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y=1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8FB6C-7EA3-4C09-BDB5-9691E1BEAC07}"/>
              </a:ext>
            </a:extLst>
          </p:cNvPr>
          <p:cNvSpPr txBox="1"/>
          <p:nvPr/>
        </p:nvSpPr>
        <p:spPr>
          <a:xfrm>
            <a:off x="1067355" y="152035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y=2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445A6-4F20-4C39-A8F2-725EF94E2703}"/>
              </a:ext>
            </a:extLst>
          </p:cNvPr>
          <p:cNvSpPr txBox="1"/>
          <p:nvPr/>
        </p:nvSpPr>
        <p:spPr>
          <a:xfrm>
            <a:off x="1067355" y="198207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y=3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7D1109-730F-4E84-BC96-10BF9B3DE8BD}"/>
              </a:ext>
            </a:extLst>
          </p:cNvPr>
          <p:cNvSpPr txBox="1"/>
          <p:nvPr/>
        </p:nvSpPr>
        <p:spPr>
          <a:xfrm>
            <a:off x="1067355" y="243778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y=4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7F294D3-9070-4220-98EE-603C4CEC0C8E}"/>
              </a:ext>
            </a:extLst>
          </p:cNvPr>
          <p:cNvSpPr txBox="1"/>
          <p:nvPr/>
        </p:nvSpPr>
        <p:spPr>
          <a:xfrm>
            <a:off x="1067355" y="2905582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y=5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5B1EAF-8E7C-485B-8C93-7047B1517D05}"/>
              </a:ext>
            </a:extLst>
          </p:cNvPr>
          <p:cNvSpPr txBox="1"/>
          <p:nvPr/>
        </p:nvSpPr>
        <p:spPr>
          <a:xfrm>
            <a:off x="1067355" y="336431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y=6</a:t>
            </a:r>
            <a:endParaRPr kumimoji="1" lang="ja-JP" altLang="en-US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B048F75-6F0F-467C-AB28-043E438595F2}"/>
              </a:ext>
            </a:extLst>
          </p:cNvPr>
          <p:cNvSpPr txBox="1"/>
          <p:nvPr/>
        </p:nvSpPr>
        <p:spPr>
          <a:xfrm>
            <a:off x="1067355" y="382303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y=7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7157B86-70F4-4B37-A420-B3748ACA30AF}"/>
              </a:ext>
            </a:extLst>
          </p:cNvPr>
          <p:cNvSpPr txBox="1"/>
          <p:nvPr/>
        </p:nvSpPr>
        <p:spPr>
          <a:xfrm>
            <a:off x="1067355" y="4281766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y=8</a:t>
            </a:r>
            <a:endParaRPr kumimoji="1" lang="ja-JP" altLang="en-US" sz="1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28F1D93-3097-42F2-B2C2-7E6839B93B22}"/>
              </a:ext>
            </a:extLst>
          </p:cNvPr>
          <p:cNvSpPr txBox="1"/>
          <p:nvPr/>
        </p:nvSpPr>
        <p:spPr>
          <a:xfrm>
            <a:off x="1067355" y="618464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y=0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F53126C-CE44-47A3-966A-14B5EAA30E96}"/>
              </a:ext>
            </a:extLst>
          </p:cNvPr>
          <p:cNvSpPr txBox="1"/>
          <p:nvPr/>
        </p:nvSpPr>
        <p:spPr>
          <a:xfrm>
            <a:off x="32939" y="359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logical router position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2A60D90-46EC-4A31-BEBA-3581F1A3E148}"/>
              </a:ext>
            </a:extLst>
          </p:cNvPr>
          <p:cNvSpPr txBox="1"/>
          <p:nvPr/>
        </p:nvSpPr>
        <p:spPr>
          <a:xfrm>
            <a:off x="4481841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x=6</a:t>
            </a:r>
            <a:endParaRPr kumimoji="1" lang="ja-JP" altLang="en-US" sz="10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2A520F0-6B5C-4D6F-AF4B-CDCCCD496479}"/>
              </a:ext>
            </a:extLst>
          </p:cNvPr>
          <p:cNvSpPr txBox="1"/>
          <p:nvPr/>
        </p:nvSpPr>
        <p:spPr>
          <a:xfrm>
            <a:off x="5038959" y="415585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x=7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039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133</Words>
  <Application>Microsoft Office PowerPoint</Application>
  <PresentationFormat>ワイド画面</PresentationFormat>
  <Paragraphs>45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Iida, Takamitsu/飯田 貴光</dc:creator>
  <cp:lastModifiedBy>Iida, Takamitsu/飯田 貴光</cp:lastModifiedBy>
  <cp:revision>19</cp:revision>
  <dcterms:created xsi:type="dcterms:W3CDTF">2021-07-28T01:50:25Z</dcterms:created>
  <dcterms:modified xsi:type="dcterms:W3CDTF">2021-08-05T10:22:22Z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2021-07-28T01:50:25Z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bb1ef5e2-26bd-472a-a080-33c88e0142d2</vt:lpwstr>
  </property>
  <property fmtid="{D5CDD505-2E9C-101B-9397-08002B2CF9AE}" pid="8" name="MSIP_Label_a7295cc1-d279-42ac-ab4d-3b0f4fece050_ContentBits">
    <vt:lpwstr>0</vt:lpwstr>
  </property>
</Properties>
</file>