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373" autoAdjust="0"/>
  </p:normalViewPr>
  <p:slideViewPr>
    <p:cSldViewPr snapToGrid="0">
      <p:cViewPr>
        <p:scale>
          <a:sx n="100" d="100"/>
          <a:sy n="100" d="100"/>
        </p:scale>
        <p:origin x="-60" y="1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125669-4230-4A9E-999F-BF115143650C}" type="datetimeFigureOut">
              <a:rPr kumimoji="1" lang="ja-JP" altLang="en-US" smtClean="0"/>
              <a:t>2021/8/3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D6487-7B34-4175-BA5B-E11B087683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2840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D6487-7B34-4175-BA5B-E11B0876836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9643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A3F1B5-20C8-4E26-A935-1F9090EE3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4DAD191-32D8-496A-95C9-9B64A84CA5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0FBDBC-9987-419A-A6FA-9A72228AA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F428-208D-4894-970D-3901F29AD818}" type="datetimeFigureOut">
              <a:rPr kumimoji="1" lang="ja-JP" altLang="en-US" smtClean="0"/>
              <a:t>2021/8/3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DE52E2-0EF1-41C9-812B-196BB7B73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B9BBE2-10F1-43E6-B153-641D0B05E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715E5-58F6-4D2E-8AF7-DEE514C57C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0214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0BFF87-1D2D-4FEF-9EC7-6A7FFEF0F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E22381D-0BDF-4021-BF85-EBD31FA0C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E0D4B8-3902-4341-8F03-AB8526500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F428-208D-4894-970D-3901F29AD818}" type="datetimeFigureOut">
              <a:rPr kumimoji="1" lang="ja-JP" altLang="en-US" smtClean="0"/>
              <a:t>2021/8/3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736691-B7FC-4395-8043-E0B9A25B2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762E7E-9E80-458C-A005-84E84084A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715E5-58F6-4D2E-8AF7-DEE514C57C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7956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5E35E28-A91B-4896-A03C-6B134656CC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90EF185-A74F-438E-A6B7-ACB8BE1F4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37BF47-D2D8-44A9-B315-F968EE202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F428-208D-4894-970D-3901F29AD818}" type="datetimeFigureOut">
              <a:rPr kumimoji="1" lang="ja-JP" altLang="en-US" smtClean="0"/>
              <a:t>2021/8/3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2359FC-5441-4B2B-A683-97CF6D210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06744C-073E-4542-9C70-F4B922D5A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715E5-58F6-4D2E-8AF7-DEE514C57C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4018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82A947-8728-447F-8EF7-EA6CEE33C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DB80D7-E104-42E4-B6E7-C6A3B2A88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C9674E-FABC-45DB-875B-2647735A5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F428-208D-4894-970D-3901F29AD818}" type="datetimeFigureOut">
              <a:rPr kumimoji="1" lang="ja-JP" altLang="en-US" smtClean="0"/>
              <a:t>2021/8/3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4BF8FE-8593-44B6-97E3-BAA6EA9E2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B8F8F1-31D9-4A47-98CB-B7AF36343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715E5-58F6-4D2E-8AF7-DEE514C57C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623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4C8C8B-4186-4FAE-BF5E-F5F8B6D3A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10BE67D-DFD1-4CB2-8F0B-8CADA169C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0E7FAD-1468-4DD2-BD10-3F1484E08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F428-208D-4894-970D-3901F29AD818}" type="datetimeFigureOut">
              <a:rPr kumimoji="1" lang="ja-JP" altLang="en-US" smtClean="0"/>
              <a:t>2021/8/3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0BBECB-9033-43B6-861C-6E5F52A9D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F7B49E-92DF-4235-BDFF-EF4E27E0E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715E5-58F6-4D2E-8AF7-DEE514C57C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1050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8C0407-EB22-43D0-8F79-78B00F7DF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32921A-00DF-458C-A909-A6EEAD036F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E5C051A-26D9-4B16-A559-B4D90006E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FDF4817-D546-41E5-9BE9-CE3BDBE8C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F428-208D-4894-970D-3901F29AD818}" type="datetimeFigureOut">
              <a:rPr kumimoji="1" lang="ja-JP" altLang="en-US" smtClean="0"/>
              <a:t>2021/8/3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6D42A19-2789-4675-AB23-CC4816444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36BF1BA-68E6-4C40-B8EA-4CC923358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715E5-58F6-4D2E-8AF7-DEE514C57C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061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16A512-4917-42CF-8CB0-F61C9C7E9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1210EE-8B19-41BE-A080-53644DDD9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1388465-E51D-4A53-A86F-89C1576D8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2B11DC7-7FC6-45A2-AF8A-C0AEA322A1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01480D2-7BF2-48FF-A266-E04B6A2998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9F0DBCE-53A2-4065-BEAD-E5A55BE53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F428-208D-4894-970D-3901F29AD818}" type="datetimeFigureOut">
              <a:rPr kumimoji="1" lang="ja-JP" altLang="en-US" smtClean="0"/>
              <a:t>2021/8/3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5995FA3-F925-4B94-A9AE-B9C67E4BC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B22CE0C-8F21-4758-949A-158FB84EA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715E5-58F6-4D2E-8AF7-DEE514C57C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4409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6685EB-EACC-4B8B-A561-AE0123988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3CD7D9A-67DE-4170-85C9-4857274A4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F428-208D-4894-970D-3901F29AD818}" type="datetimeFigureOut">
              <a:rPr kumimoji="1" lang="ja-JP" altLang="en-US" smtClean="0"/>
              <a:t>2021/8/3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F5426D8-61D4-4802-90B8-391FFA313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BAF8A1F-BA3E-4D39-AC28-37F1C32A0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715E5-58F6-4D2E-8AF7-DEE514C57C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4916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A9BAE5E-B518-476F-857D-0032A3AAD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F428-208D-4894-970D-3901F29AD818}" type="datetimeFigureOut">
              <a:rPr kumimoji="1" lang="ja-JP" altLang="en-US" smtClean="0"/>
              <a:t>2021/8/3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E5EEB12-D575-4AA9-B6C2-3432325D3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7571741-9C08-48EA-82B1-E94E85249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715E5-58F6-4D2E-8AF7-DEE514C57C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074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719C08-D95B-4404-9614-D67DBB53E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BDBAF3-9778-4659-A705-6F9600E8C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F0D5ECB-367B-461A-8A52-95A37E02F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0727F43-80B4-4785-BD7F-1F6DD7647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F428-208D-4894-970D-3901F29AD818}" type="datetimeFigureOut">
              <a:rPr kumimoji="1" lang="ja-JP" altLang="en-US" smtClean="0"/>
              <a:t>2021/8/3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0767FC8-C91E-42A1-9FBB-EF96C87DD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899AB2C-D91E-46D0-A566-529657DDF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715E5-58F6-4D2E-8AF7-DEE514C57C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9502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91DCE5-B7C0-4230-A820-27920C275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76C2351-CD42-4A30-91C8-7E5F09E9B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2906570-DBE0-4099-9767-D01DAB229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8249CAC-17DD-435A-972B-F1E7C960C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F428-208D-4894-970D-3901F29AD818}" type="datetimeFigureOut">
              <a:rPr kumimoji="1" lang="ja-JP" altLang="en-US" smtClean="0"/>
              <a:t>2021/8/3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D49F11D-DFB6-46C6-AB3D-DF46EE2A1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1001E8B-48DD-451B-9E13-D2C4C84DF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715E5-58F6-4D2E-8AF7-DEE514C57C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8108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B871AEB-AB04-413E-8708-4A6579665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886B3BD-8337-4DF0-BDAA-B9A097023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04EF4A-E816-49B7-88B8-AE450B73D5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EF428-208D-4894-970D-3901F29AD818}" type="datetimeFigureOut">
              <a:rPr kumimoji="1" lang="ja-JP" altLang="en-US" smtClean="0"/>
              <a:t>2021/8/3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5D74A6-78EF-45F5-A0C7-0F01983EC8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5CA126-91EB-455F-8DCA-5B5E1525D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715E5-58F6-4D2E-8AF7-DEE514C57C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864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612DE2BB-82F5-4845-B555-44403EFDAF07}"/>
              </a:ext>
            </a:extLst>
          </p:cNvPr>
          <p:cNvGraphicFramePr>
            <a:graphicFrameLocks noGrp="1"/>
          </p:cNvGraphicFramePr>
          <p:nvPr/>
        </p:nvGraphicFramePr>
        <p:xfrm>
          <a:off x="1535576" y="727724"/>
          <a:ext cx="9444852" cy="59642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4714">
                  <a:extLst>
                    <a:ext uri="{9D8B030D-6E8A-4147-A177-3AD203B41FA5}">
                      <a16:colId xmlns:a16="http://schemas.microsoft.com/office/drawing/2014/main" val="2353861698"/>
                    </a:ext>
                  </a:extLst>
                </a:gridCol>
                <a:gridCol w="524714">
                  <a:extLst>
                    <a:ext uri="{9D8B030D-6E8A-4147-A177-3AD203B41FA5}">
                      <a16:colId xmlns:a16="http://schemas.microsoft.com/office/drawing/2014/main" val="2735365660"/>
                    </a:ext>
                  </a:extLst>
                </a:gridCol>
                <a:gridCol w="524714">
                  <a:extLst>
                    <a:ext uri="{9D8B030D-6E8A-4147-A177-3AD203B41FA5}">
                      <a16:colId xmlns:a16="http://schemas.microsoft.com/office/drawing/2014/main" val="3262327200"/>
                    </a:ext>
                  </a:extLst>
                </a:gridCol>
                <a:gridCol w="524714">
                  <a:extLst>
                    <a:ext uri="{9D8B030D-6E8A-4147-A177-3AD203B41FA5}">
                      <a16:colId xmlns:a16="http://schemas.microsoft.com/office/drawing/2014/main" val="3877163821"/>
                    </a:ext>
                  </a:extLst>
                </a:gridCol>
                <a:gridCol w="524714">
                  <a:extLst>
                    <a:ext uri="{9D8B030D-6E8A-4147-A177-3AD203B41FA5}">
                      <a16:colId xmlns:a16="http://schemas.microsoft.com/office/drawing/2014/main" val="1410611288"/>
                    </a:ext>
                  </a:extLst>
                </a:gridCol>
                <a:gridCol w="524714">
                  <a:extLst>
                    <a:ext uri="{9D8B030D-6E8A-4147-A177-3AD203B41FA5}">
                      <a16:colId xmlns:a16="http://schemas.microsoft.com/office/drawing/2014/main" val="1865361871"/>
                    </a:ext>
                  </a:extLst>
                </a:gridCol>
                <a:gridCol w="524714">
                  <a:extLst>
                    <a:ext uri="{9D8B030D-6E8A-4147-A177-3AD203B41FA5}">
                      <a16:colId xmlns:a16="http://schemas.microsoft.com/office/drawing/2014/main" val="204369485"/>
                    </a:ext>
                  </a:extLst>
                </a:gridCol>
                <a:gridCol w="524714">
                  <a:extLst>
                    <a:ext uri="{9D8B030D-6E8A-4147-A177-3AD203B41FA5}">
                      <a16:colId xmlns:a16="http://schemas.microsoft.com/office/drawing/2014/main" val="134617063"/>
                    </a:ext>
                  </a:extLst>
                </a:gridCol>
                <a:gridCol w="524714">
                  <a:extLst>
                    <a:ext uri="{9D8B030D-6E8A-4147-A177-3AD203B41FA5}">
                      <a16:colId xmlns:a16="http://schemas.microsoft.com/office/drawing/2014/main" val="2040928400"/>
                    </a:ext>
                  </a:extLst>
                </a:gridCol>
                <a:gridCol w="524714">
                  <a:extLst>
                    <a:ext uri="{9D8B030D-6E8A-4147-A177-3AD203B41FA5}">
                      <a16:colId xmlns:a16="http://schemas.microsoft.com/office/drawing/2014/main" val="1184395749"/>
                    </a:ext>
                  </a:extLst>
                </a:gridCol>
                <a:gridCol w="524714">
                  <a:extLst>
                    <a:ext uri="{9D8B030D-6E8A-4147-A177-3AD203B41FA5}">
                      <a16:colId xmlns:a16="http://schemas.microsoft.com/office/drawing/2014/main" val="2005275472"/>
                    </a:ext>
                  </a:extLst>
                </a:gridCol>
                <a:gridCol w="524714">
                  <a:extLst>
                    <a:ext uri="{9D8B030D-6E8A-4147-A177-3AD203B41FA5}">
                      <a16:colId xmlns:a16="http://schemas.microsoft.com/office/drawing/2014/main" val="3482882439"/>
                    </a:ext>
                  </a:extLst>
                </a:gridCol>
                <a:gridCol w="524714">
                  <a:extLst>
                    <a:ext uri="{9D8B030D-6E8A-4147-A177-3AD203B41FA5}">
                      <a16:colId xmlns:a16="http://schemas.microsoft.com/office/drawing/2014/main" val="1118756785"/>
                    </a:ext>
                  </a:extLst>
                </a:gridCol>
                <a:gridCol w="524714">
                  <a:extLst>
                    <a:ext uri="{9D8B030D-6E8A-4147-A177-3AD203B41FA5}">
                      <a16:colId xmlns:a16="http://schemas.microsoft.com/office/drawing/2014/main" val="2810762907"/>
                    </a:ext>
                  </a:extLst>
                </a:gridCol>
                <a:gridCol w="524714">
                  <a:extLst>
                    <a:ext uri="{9D8B030D-6E8A-4147-A177-3AD203B41FA5}">
                      <a16:colId xmlns:a16="http://schemas.microsoft.com/office/drawing/2014/main" val="2376980172"/>
                    </a:ext>
                  </a:extLst>
                </a:gridCol>
                <a:gridCol w="524714">
                  <a:extLst>
                    <a:ext uri="{9D8B030D-6E8A-4147-A177-3AD203B41FA5}">
                      <a16:colId xmlns:a16="http://schemas.microsoft.com/office/drawing/2014/main" val="1844653986"/>
                    </a:ext>
                  </a:extLst>
                </a:gridCol>
                <a:gridCol w="524714">
                  <a:extLst>
                    <a:ext uri="{9D8B030D-6E8A-4147-A177-3AD203B41FA5}">
                      <a16:colId xmlns:a16="http://schemas.microsoft.com/office/drawing/2014/main" val="4175700290"/>
                    </a:ext>
                  </a:extLst>
                </a:gridCol>
                <a:gridCol w="524714">
                  <a:extLst>
                    <a:ext uri="{9D8B030D-6E8A-4147-A177-3AD203B41FA5}">
                      <a16:colId xmlns:a16="http://schemas.microsoft.com/office/drawing/2014/main" val="3121511968"/>
                    </a:ext>
                  </a:extLst>
                </a:gridCol>
              </a:tblGrid>
              <a:tr h="458790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640508"/>
                  </a:ext>
                </a:extLst>
              </a:tr>
              <a:tr h="458790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434784"/>
                  </a:ext>
                </a:extLst>
              </a:tr>
              <a:tr h="458790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557182"/>
                  </a:ext>
                </a:extLst>
              </a:tr>
              <a:tr h="458790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777964"/>
                  </a:ext>
                </a:extLst>
              </a:tr>
              <a:tr h="458790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162179"/>
                  </a:ext>
                </a:extLst>
              </a:tr>
              <a:tr h="458790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75700"/>
                  </a:ext>
                </a:extLst>
              </a:tr>
              <a:tr h="458790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163635"/>
                  </a:ext>
                </a:extLst>
              </a:tr>
              <a:tr h="458790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131586"/>
                  </a:ext>
                </a:extLst>
              </a:tr>
              <a:tr h="458790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271358"/>
                  </a:ext>
                </a:extLst>
              </a:tr>
              <a:tr h="458790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717011"/>
                  </a:ext>
                </a:extLst>
              </a:tr>
              <a:tr h="458790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970756"/>
                  </a:ext>
                </a:extLst>
              </a:tr>
              <a:tr h="458790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075729"/>
                  </a:ext>
                </a:extLst>
              </a:tr>
              <a:tr h="458790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154550"/>
                  </a:ext>
                </a:extLst>
              </a:tr>
            </a:tbl>
          </a:graphicData>
        </a:graphic>
      </p:graphicFrame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2971B035-466A-4896-985E-6D97D4B133B3}"/>
              </a:ext>
            </a:extLst>
          </p:cNvPr>
          <p:cNvCxnSpPr>
            <a:cxnSpLocks/>
          </p:cNvCxnSpPr>
          <p:nvPr/>
        </p:nvCxnSpPr>
        <p:spPr>
          <a:xfrm>
            <a:off x="1535576" y="733432"/>
            <a:ext cx="0" cy="412431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B5C291FE-B13E-4188-9860-98A85059B826}"/>
              </a:ext>
            </a:extLst>
          </p:cNvPr>
          <p:cNvCxnSpPr>
            <a:cxnSpLocks/>
          </p:cNvCxnSpPr>
          <p:nvPr/>
        </p:nvCxnSpPr>
        <p:spPr>
          <a:xfrm>
            <a:off x="1530813" y="734511"/>
            <a:ext cx="709845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楕円 3">
            <a:extLst>
              <a:ext uri="{FF2B5EF4-FFF2-40B4-BE49-F238E27FC236}">
                <a16:creationId xmlns:a16="http://schemas.microsoft.com/office/drawing/2014/main" id="{F11A78CE-6173-4277-9143-68E92B8415A6}"/>
              </a:ext>
            </a:extLst>
          </p:cNvPr>
          <p:cNvSpPr/>
          <p:nvPr/>
        </p:nvSpPr>
        <p:spPr>
          <a:xfrm>
            <a:off x="4604202" y="201441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54548464-B0F1-4C24-A619-1EC1FB3B5F38}"/>
              </a:ext>
            </a:extLst>
          </p:cNvPr>
          <p:cNvSpPr/>
          <p:nvPr/>
        </p:nvSpPr>
        <p:spPr>
          <a:xfrm>
            <a:off x="4598304" y="248215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D9BC0945-3532-4397-9DC1-264E701F7262}"/>
              </a:ext>
            </a:extLst>
          </p:cNvPr>
          <p:cNvSpPr/>
          <p:nvPr/>
        </p:nvSpPr>
        <p:spPr>
          <a:xfrm>
            <a:off x="4606709" y="338513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F9673B51-EBB5-4EE2-9521-313B55C18EF3}"/>
              </a:ext>
            </a:extLst>
          </p:cNvPr>
          <p:cNvSpPr/>
          <p:nvPr/>
        </p:nvSpPr>
        <p:spPr>
          <a:xfrm>
            <a:off x="4608895" y="385987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2F3A411B-BF67-4919-B1B8-3748CCE6ADB0}"/>
              </a:ext>
            </a:extLst>
          </p:cNvPr>
          <p:cNvSpPr/>
          <p:nvPr/>
        </p:nvSpPr>
        <p:spPr>
          <a:xfrm>
            <a:off x="3559969" y="1100627"/>
            <a:ext cx="180000" cy="18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72808DE2-9454-4B1C-98DE-26D74058BDE6}"/>
              </a:ext>
            </a:extLst>
          </p:cNvPr>
          <p:cNvSpPr/>
          <p:nvPr/>
        </p:nvSpPr>
        <p:spPr>
          <a:xfrm>
            <a:off x="3559969" y="1553465"/>
            <a:ext cx="180000" cy="18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77B133B1-5D83-4674-BEF9-10F53972CEAF}"/>
              </a:ext>
            </a:extLst>
          </p:cNvPr>
          <p:cNvSpPr/>
          <p:nvPr/>
        </p:nvSpPr>
        <p:spPr>
          <a:xfrm>
            <a:off x="3559969" y="2030629"/>
            <a:ext cx="180000" cy="18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D1D726DA-48C9-460A-A357-67430F2D33D6}"/>
              </a:ext>
            </a:extLst>
          </p:cNvPr>
          <p:cNvSpPr/>
          <p:nvPr/>
        </p:nvSpPr>
        <p:spPr>
          <a:xfrm>
            <a:off x="3559969" y="2466772"/>
            <a:ext cx="180000" cy="18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79678D53-80E6-47D2-BBAC-7B70AE306176}"/>
              </a:ext>
            </a:extLst>
          </p:cNvPr>
          <p:cNvSpPr/>
          <p:nvPr/>
        </p:nvSpPr>
        <p:spPr>
          <a:xfrm>
            <a:off x="3549142" y="3423545"/>
            <a:ext cx="180000" cy="18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F6151539-9B88-48F0-AE8B-B1B7ADAA03A6}"/>
              </a:ext>
            </a:extLst>
          </p:cNvPr>
          <p:cNvSpPr/>
          <p:nvPr/>
        </p:nvSpPr>
        <p:spPr>
          <a:xfrm>
            <a:off x="3549142" y="3839505"/>
            <a:ext cx="180000" cy="18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FA5736CE-F465-4097-BCD9-056FA97B254B}"/>
              </a:ext>
            </a:extLst>
          </p:cNvPr>
          <p:cNvSpPr/>
          <p:nvPr/>
        </p:nvSpPr>
        <p:spPr>
          <a:xfrm>
            <a:off x="3549142" y="4296808"/>
            <a:ext cx="180000" cy="18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193CE391-2D10-4764-8016-17BF44485FCB}"/>
              </a:ext>
            </a:extLst>
          </p:cNvPr>
          <p:cNvSpPr/>
          <p:nvPr/>
        </p:nvSpPr>
        <p:spPr>
          <a:xfrm>
            <a:off x="3549142" y="4784217"/>
            <a:ext cx="180000" cy="18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892C091E-5984-4A96-86EA-73AF325368A1}"/>
              </a:ext>
            </a:extLst>
          </p:cNvPr>
          <p:cNvSpPr/>
          <p:nvPr/>
        </p:nvSpPr>
        <p:spPr>
          <a:xfrm>
            <a:off x="5662976" y="2013381"/>
            <a:ext cx="180000" cy="18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800EB07A-4DA9-414A-8EFC-1BB499D0D1CF}"/>
              </a:ext>
            </a:extLst>
          </p:cNvPr>
          <p:cNvSpPr/>
          <p:nvPr/>
        </p:nvSpPr>
        <p:spPr>
          <a:xfrm>
            <a:off x="5662976" y="1561647"/>
            <a:ext cx="180000" cy="18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8B5021D-CD40-4697-81BA-75EC24F270F8}"/>
              </a:ext>
            </a:extLst>
          </p:cNvPr>
          <p:cNvSpPr txBox="1"/>
          <p:nvPr/>
        </p:nvSpPr>
        <p:spPr>
          <a:xfrm>
            <a:off x="1319623" y="415585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x=0</a:t>
            </a:r>
            <a:endParaRPr kumimoji="1" lang="ja-JP" altLang="en-US" sz="10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5C3B077-98F4-40A1-8687-6B1E605C9485}"/>
              </a:ext>
            </a:extLst>
          </p:cNvPr>
          <p:cNvSpPr txBox="1"/>
          <p:nvPr/>
        </p:nvSpPr>
        <p:spPr>
          <a:xfrm>
            <a:off x="1878423" y="415585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x=1</a:t>
            </a:r>
            <a:endParaRPr kumimoji="1" lang="ja-JP" altLang="en-US" sz="10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458F8A7-6F5D-4C3D-A712-75177C4A3224}"/>
              </a:ext>
            </a:extLst>
          </p:cNvPr>
          <p:cNvSpPr txBox="1"/>
          <p:nvPr/>
        </p:nvSpPr>
        <p:spPr>
          <a:xfrm>
            <a:off x="2437223" y="415585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x=2</a:t>
            </a:r>
            <a:endParaRPr kumimoji="1" lang="ja-JP" altLang="en-US" sz="10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A4ED497-9EE7-4C9D-9242-BC47CCD9C3EF}"/>
              </a:ext>
            </a:extLst>
          </p:cNvPr>
          <p:cNvSpPr txBox="1"/>
          <p:nvPr/>
        </p:nvSpPr>
        <p:spPr>
          <a:xfrm>
            <a:off x="2956911" y="415585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x=3</a:t>
            </a:r>
            <a:endParaRPr kumimoji="1" lang="ja-JP" altLang="en-US" sz="10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002EE19F-8696-40BE-B7EF-11D44A79FE44}"/>
              </a:ext>
            </a:extLst>
          </p:cNvPr>
          <p:cNvSpPr txBox="1"/>
          <p:nvPr/>
        </p:nvSpPr>
        <p:spPr>
          <a:xfrm>
            <a:off x="3482663" y="415585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x=4</a:t>
            </a:r>
            <a:endParaRPr kumimoji="1" lang="ja-JP" altLang="en-US" sz="10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E88C76E-92DF-4390-8AC7-328D6B7BB77D}"/>
              </a:ext>
            </a:extLst>
          </p:cNvPr>
          <p:cNvSpPr txBox="1"/>
          <p:nvPr/>
        </p:nvSpPr>
        <p:spPr>
          <a:xfrm>
            <a:off x="3997701" y="415585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x=5</a:t>
            </a:r>
            <a:endParaRPr kumimoji="1" lang="ja-JP" altLang="en-US" sz="10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F41EB26-4899-4501-BDFD-91EDC222E779}"/>
              </a:ext>
            </a:extLst>
          </p:cNvPr>
          <p:cNvSpPr txBox="1"/>
          <p:nvPr/>
        </p:nvSpPr>
        <p:spPr>
          <a:xfrm>
            <a:off x="1067355" y="1049941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y=1</a:t>
            </a:r>
            <a:endParaRPr kumimoji="1" lang="ja-JP" altLang="en-US" sz="10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398FB6C-7EA3-4C09-BDB5-9691E1BEAC07}"/>
              </a:ext>
            </a:extLst>
          </p:cNvPr>
          <p:cNvSpPr txBox="1"/>
          <p:nvPr/>
        </p:nvSpPr>
        <p:spPr>
          <a:xfrm>
            <a:off x="1067355" y="1520355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y=2</a:t>
            </a:r>
            <a:endParaRPr kumimoji="1" lang="ja-JP" altLang="en-US" sz="1000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55C445A6-4F20-4C39-A8F2-725EF94E2703}"/>
              </a:ext>
            </a:extLst>
          </p:cNvPr>
          <p:cNvSpPr txBox="1"/>
          <p:nvPr/>
        </p:nvSpPr>
        <p:spPr>
          <a:xfrm>
            <a:off x="1067355" y="1982076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y=3</a:t>
            </a:r>
            <a:endParaRPr kumimoji="1" lang="ja-JP" altLang="en-US" sz="10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77D1109-730F-4E84-BC96-10BF9B3DE8BD}"/>
              </a:ext>
            </a:extLst>
          </p:cNvPr>
          <p:cNvSpPr txBox="1"/>
          <p:nvPr/>
        </p:nvSpPr>
        <p:spPr>
          <a:xfrm>
            <a:off x="1067355" y="2437786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y=4</a:t>
            </a:r>
            <a:endParaRPr kumimoji="1" lang="ja-JP" altLang="en-US" sz="10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07F294D3-9070-4220-98EE-603C4CEC0C8E}"/>
              </a:ext>
            </a:extLst>
          </p:cNvPr>
          <p:cNvSpPr txBox="1"/>
          <p:nvPr/>
        </p:nvSpPr>
        <p:spPr>
          <a:xfrm>
            <a:off x="1067355" y="2905582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y=5</a:t>
            </a:r>
            <a:endParaRPr kumimoji="1" lang="ja-JP" altLang="en-US" sz="10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55B1EAF-8E7C-485B-8C93-7047B1517D05}"/>
              </a:ext>
            </a:extLst>
          </p:cNvPr>
          <p:cNvSpPr txBox="1"/>
          <p:nvPr/>
        </p:nvSpPr>
        <p:spPr>
          <a:xfrm>
            <a:off x="1067355" y="3364310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y=6</a:t>
            </a:r>
            <a:endParaRPr kumimoji="1" lang="ja-JP" altLang="en-US" sz="10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B048F75-6F0F-467C-AB28-043E438595F2}"/>
              </a:ext>
            </a:extLst>
          </p:cNvPr>
          <p:cNvSpPr txBox="1"/>
          <p:nvPr/>
        </p:nvSpPr>
        <p:spPr>
          <a:xfrm>
            <a:off x="1067355" y="3823038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y=7</a:t>
            </a:r>
            <a:endParaRPr kumimoji="1" lang="ja-JP" altLang="en-US" sz="100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B7157B86-70F4-4B37-A420-B3748ACA30AF}"/>
              </a:ext>
            </a:extLst>
          </p:cNvPr>
          <p:cNvSpPr txBox="1"/>
          <p:nvPr/>
        </p:nvSpPr>
        <p:spPr>
          <a:xfrm>
            <a:off x="1067355" y="4281766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y=8</a:t>
            </a:r>
            <a:endParaRPr kumimoji="1" lang="ja-JP" altLang="en-US" sz="1000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E28F1D93-3097-42F2-B2C2-7E6839B93B22}"/>
              </a:ext>
            </a:extLst>
          </p:cNvPr>
          <p:cNvSpPr txBox="1"/>
          <p:nvPr/>
        </p:nvSpPr>
        <p:spPr>
          <a:xfrm>
            <a:off x="1067355" y="618464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y=0</a:t>
            </a:r>
            <a:endParaRPr kumimoji="1" lang="ja-JP" altLang="en-US" sz="1000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F2E3F3C2-1887-4717-A8B9-D7FFA1141664}"/>
              </a:ext>
            </a:extLst>
          </p:cNvPr>
          <p:cNvSpPr txBox="1"/>
          <p:nvPr/>
        </p:nvSpPr>
        <p:spPr>
          <a:xfrm>
            <a:off x="1067355" y="4759985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y=9</a:t>
            </a:r>
            <a:endParaRPr kumimoji="1" lang="ja-JP" altLang="en-US" sz="1000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5C77F6A5-F713-4776-AA03-C945ACFC2811}"/>
              </a:ext>
            </a:extLst>
          </p:cNvPr>
          <p:cNvSpPr txBox="1"/>
          <p:nvPr/>
        </p:nvSpPr>
        <p:spPr>
          <a:xfrm>
            <a:off x="32939" y="35913"/>
            <a:ext cx="2675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physical </a:t>
            </a:r>
            <a:r>
              <a:rPr kumimoji="1" lang="en-US" altLang="ja-JP" dirty="0"/>
              <a:t>router position</a:t>
            </a:r>
            <a:endParaRPr kumimoji="1" lang="ja-JP" altLang="en-US" dirty="0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DCF3F416-B40B-4708-8C66-E37E2989EAE9}"/>
              </a:ext>
            </a:extLst>
          </p:cNvPr>
          <p:cNvSpPr/>
          <p:nvPr/>
        </p:nvSpPr>
        <p:spPr>
          <a:xfrm>
            <a:off x="5652149" y="4318952"/>
            <a:ext cx="180000" cy="18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D4508B86-D563-4DD7-BD06-B8BDB48065B4}"/>
              </a:ext>
            </a:extLst>
          </p:cNvPr>
          <p:cNvSpPr/>
          <p:nvPr/>
        </p:nvSpPr>
        <p:spPr>
          <a:xfrm>
            <a:off x="5652149" y="3867218"/>
            <a:ext cx="180000" cy="18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6BDF8EC2-041C-4FD5-B92F-C3141C82C09B}"/>
              </a:ext>
            </a:extLst>
          </p:cNvPr>
          <p:cNvSpPr txBox="1"/>
          <p:nvPr/>
        </p:nvSpPr>
        <p:spPr>
          <a:xfrm>
            <a:off x="4491364" y="415585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x=6</a:t>
            </a:r>
            <a:endParaRPr kumimoji="1" lang="ja-JP" altLang="en-US" sz="1000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481242A5-1DFE-4014-8A43-8C4E68D4A72C}"/>
              </a:ext>
            </a:extLst>
          </p:cNvPr>
          <p:cNvSpPr txBox="1"/>
          <p:nvPr/>
        </p:nvSpPr>
        <p:spPr>
          <a:xfrm>
            <a:off x="5547631" y="415585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x=8</a:t>
            </a:r>
            <a:endParaRPr kumimoji="1" lang="ja-JP" altLang="en-US" sz="1000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058C7046-D94E-4F8B-9EA0-51513C17F05F}"/>
              </a:ext>
            </a:extLst>
          </p:cNvPr>
          <p:cNvSpPr txBox="1"/>
          <p:nvPr/>
        </p:nvSpPr>
        <p:spPr>
          <a:xfrm>
            <a:off x="5018385" y="415585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x=7</a:t>
            </a:r>
            <a:endParaRPr kumimoji="1" lang="ja-JP" altLang="en-US" sz="10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FF30D057-2E20-4D70-8A34-B17EA73C8CB3}"/>
              </a:ext>
            </a:extLst>
          </p:cNvPr>
          <p:cNvSpPr txBox="1"/>
          <p:nvPr/>
        </p:nvSpPr>
        <p:spPr>
          <a:xfrm>
            <a:off x="6052657" y="415585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x=9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05126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612DE2BB-82F5-4845-B555-44403EFDAF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86238"/>
              </p:ext>
            </p:extLst>
          </p:nvPr>
        </p:nvGraphicFramePr>
        <p:xfrm>
          <a:off x="1535576" y="727724"/>
          <a:ext cx="9444852" cy="59642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4714">
                  <a:extLst>
                    <a:ext uri="{9D8B030D-6E8A-4147-A177-3AD203B41FA5}">
                      <a16:colId xmlns:a16="http://schemas.microsoft.com/office/drawing/2014/main" val="2353861698"/>
                    </a:ext>
                  </a:extLst>
                </a:gridCol>
                <a:gridCol w="524714">
                  <a:extLst>
                    <a:ext uri="{9D8B030D-6E8A-4147-A177-3AD203B41FA5}">
                      <a16:colId xmlns:a16="http://schemas.microsoft.com/office/drawing/2014/main" val="2735365660"/>
                    </a:ext>
                  </a:extLst>
                </a:gridCol>
                <a:gridCol w="524714">
                  <a:extLst>
                    <a:ext uri="{9D8B030D-6E8A-4147-A177-3AD203B41FA5}">
                      <a16:colId xmlns:a16="http://schemas.microsoft.com/office/drawing/2014/main" val="3262327200"/>
                    </a:ext>
                  </a:extLst>
                </a:gridCol>
                <a:gridCol w="524714">
                  <a:extLst>
                    <a:ext uri="{9D8B030D-6E8A-4147-A177-3AD203B41FA5}">
                      <a16:colId xmlns:a16="http://schemas.microsoft.com/office/drawing/2014/main" val="3877163821"/>
                    </a:ext>
                  </a:extLst>
                </a:gridCol>
                <a:gridCol w="524714">
                  <a:extLst>
                    <a:ext uri="{9D8B030D-6E8A-4147-A177-3AD203B41FA5}">
                      <a16:colId xmlns:a16="http://schemas.microsoft.com/office/drawing/2014/main" val="1410611288"/>
                    </a:ext>
                  </a:extLst>
                </a:gridCol>
                <a:gridCol w="524714">
                  <a:extLst>
                    <a:ext uri="{9D8B030D-6E8A-4147-A177-3AD203B41FA5}">
                      <a16:colId xmlns:a16="http://schemas.microsoft.com/office/drawing/2014/main" val="1865361871"/>
                    </a:ext>
                  </a:extLst>
                </a:gridCol>
                <a:gridCol w="524714">
                  <a:extLst>
                    <a:ext uri="{9D8B030D-6E8A-4147-A177-3AD203B41FA5}">
                      <a16:colId xmlns:a16="http://schemas.microsoft.com/office/drawing/2014/main" val="204369485"/>
                    </a:ext>
                  </a:extLst>
                </a:gridCol>
                <a:gridCol w="524714">
                  <a:extLst>
                    <a:ext uri="{9D8B030D-6E8A-4147-A177-3AD203B41FA5}">
                      <a16:colId xmlns:a16="http://schemas.microsoft.com/office/drawing/2014/main" val="134617063"/>
                    </a:ext>
                  </a:extLst>
                </a:gridCol>
                <a:gridCol w="524714">
                  <a:extLst>
                    <a:ext uri="{9D8B030D-6E8A-4147-A177-3AD203B41FA5}">
                      <a16:colId xmlns:a16="http://schemas.microsoft.com/office/drawing/2014/main" val="2040928400"/>
                    </a:ext>
                  </a:extLst>
                </a:gridCol>
                <a:gridCol w="524714">
                  <a:extLst>
                    <a:ext uri="{9D8B030D-6E8A-4147-A177-3AD203B41FA5}">
                      <a16:colId xmlns:a16="http://schemas.microsoft.com/office/drawing/2014/main" val="1184395749"/>
                    </a:ext>
                  </a:extLst>
                </a:gridCol>
                <a:gridCol w="524714">
                  <a:extLst>
                    <a:ext uri="{9D8B030D-6E8A-4147-A177-3AD203B41FA5}">
                      <a16:colId xmlns:a16="http://schemas.microsoft.com/office/drawing/2014/main" val="2005275472"/>
                    </a:ext>
                  </a:extLst>
                </a:gridCol>
                <a:gridCol w="524714">
                  <a:extLst>
                    <a:ext uri="{9D8B030D-6E8A-4147-A177-3AD203B41FA5}">
                      <a16:colId xmlns:a16="http://schemas.microsoft.com/office/drawing/2014/main" val="3482882439"/>
                    </a:ext>
                  </a:extLst>
                </a:gridCol>
                <a:gridCol w="524714">
                  <a:extLst>
                    <a:ext uri="{9D8B030D-6E8A-4147-A177-3AD203B41FA5}">
                      <a16:colId xmlns:a16="http://schemas.microsoft.com/office/drawing/2014/main" val="1118756785"/>
                    </a:ext>
                  </a:extLst>
                </a:gridCol>
                <a:gridCol w="524714">
                  <a:extLst>
                    <a:ext uri="{9D8B030D-6E8A-4147-A177-3AD203B41FA5}">
                      <a16:colId xmlns:a16="http://schemas.microsoft.com/office/drawing/2014/main" val="2810762907"/>
                    </a:ext>
                  </a:extLst>
                </a:gridCol>
                <a:gridCol w="524714">
                  <a:extLst>
                    <a:ext uri="{9D8B030D-6E8A-4147-A177-3AD203B41FA5}">
                      <a16:colId xmlns:a16="http://schemas.microsoft.com/office/drawing/2014/main" val="2376980172"/>
                    </a:ext>
                  </a:extLst>
                </a:gridCol>
                <a:gridCol w="524714">
                  <a:extLst>
                    <a:ext uri="{9D8B030D-6E8A-4147-A177-3AD203B41FA5}">
                      <a16:colId xmlns:a16="http://schemas.microsoft.com/office/drawing/2014/main" val="1844653986"/>
                    </a:ext>
                  </a:extLst>
                </a:gridCol>
                <a:gridCol w="524714">
                  <a:extLst>
                    <a:ext uri="{9D8B030D-6E8A-4147-A177-3AD203B41FA5}">
                      <a16:colId xmlns:a16="http://schemas.microsoft.com/office/drawing/2014/main" val="4175700290"/>
                    </a:ext>
                  </a:extLst>
                </a:gridCol>
                <a:gridCol w="524714">
                  <a:extLst>
                    <a:ext uri="{9D8B030D-6E8A-4147-A177-3AD203B41FA5}">
                      <a16:colId xmlns:a16="http://schemas.microsoft.com/office/drawing/2014/main" val="3121511968"/>
                    </a:ext>
                  </a:extLst>
                </a:gridCol>
              </a:tblGrid>
              <a:tr h="458790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640508"/>
                  </a:ext>
                </a:extLst>
              </a:tr>
              <a:tr h="458790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434784"/>
                  </a:ext>
                </a:extLst>
              </a:tr>
              <a:tr h="458790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557182"/>
                  </a:ext>
                </a:extLst>
              </a:tr>
              <a:tr h="458790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777964"/>
                  </a:ext>
                </a:extLst>
              </a:tr>
              <a:tr h="458790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162179"/>
                  </a:ext>
                </a:extLst>
              </a:tr>
              <a:tr h="458790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75700"/>
                  </a:ext>
                </a:extLst>
              </a:tr>
              <a:tr h="458790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163635"/>
                  </a:ext>
                </a:extLst>
              </a:tr>
              <a:tr h="458790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131586"/>
                  </a:ext>
                </a:extLst>
              </a:tr>
              <a:tr h="458790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271358"/>
                  </a:ext>
                </a:extLst>
              </a:tr>
              <a:tr h="458790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717011"/>
                  </a:ext>
                </a:extLst>
              </a:tr>
              <a:tr h="458790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970756"/>
                  </a:ext>
                </a:extLst>
              </a:tr>
              <a:tr h="458790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075729"/>
                  </a:ext>
                </a:extLst>
              </a:tr>
              <a:tr h="458790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154550"/>
                  </a:ext>
                </a:extLst>
              </a:tr>
            </a:tbl>
          </a:graphicData>
        </a:graphic>
      </p:graphicFrame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2971B035-466A-4896-985E-6D97D4B133B3}"/>
              </a:ext>
            </a:extLst>
          </p:cNvPr>
          <p:cNvCxnSpPr>
            <a:cxnSpLocks/>
          </p:cNvCxnSpPr>
          <p:nvPr/>
        </p:nvCxnSpPr>
        <p:spPr>
          <a:xfrm>
            <a:off x="1556047" y="733432"/>
            <a:ext cx="0" cy="412431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B5C291FE-B13E-4188-9860-98A85059B826}"/>
              </a:ext>
            </a:extLst>
          </p:cNvPr>
          <p:cNvCxnSpPr>
            <a:cxnSpLocks/>
          </p:cNvCxnSpPr>
          <p:nvPr/>
        </p:nvCxnSpPr>
        <p:spPr>
          <a:xfrm>
            <a:off x="1556047" y="734511"/>
            <a:ext cx="4317703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楕円 3">
            <a:extLst>
              <a:ext uri="{FF2B5EF4-FFF2-40B4-BE49-F238E27FC236}">
                <a16:creationId xmlns:a16="http://schemas.microsoft.com/office/drawing/2014/main" id="{F11A78CE-6173-4277-9143-68E92B8415A6}"/>
              </a:ext>
            </a:extLst>
          </p:cNvPr>
          <p:cNvSpPr/>
          <p:nvPr/>
        </p:nvSpPr>
        <p:spPr>
          <a:xfrm>
            <a:off x="3540919" y="157387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54548464-B0F1-4C24-A619-1EC1FB3B5F38}"/>
              </a:ext>
            </a:extLst>
          </p:cNvPr>
          <p:cNvSpPr/>
          <p:nvPr/>
        </p:nvSpPr>
        <p:spPr>
          <a:xfrm>
            <a:off x="3551746" y="201518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D9BC0945-3532-4397-9DC1-264E701F7262}"/>
              </a:ext>
            </a:extLst>
          </p:cNvPr>
          <p:cNvSpPr/>
          <p:nvPr/>
        </p:nvSpPr>
        <p:spPr>
          <a:xfrm>
            <a:off x="4071434" y="339243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F9673B51-EBB5-4EE2-9521-313B55C18EF3}"/>
              </a:ext>
            </a:extLst>
          </p:cNvPr>
          <p:cNvSpPr/>
          <p:nvPr/>
        </p:nvSpPr>
        <p:spPr>
          <a:xfrm>
            <a:off x="4071434" y="385406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2F3A411B-BF67-4919-B1B8-3748CCE6ADB0}"/>
              </a:ext>
            </a:extLst>
          </p:cNvPr>
          <p:cNvSpPr/>
          <p:nvPr/>
        </p:nvSpPr>
        <p:spPr>
          <a:xfrm>
            <a:off x="2494179" y="1100627"/>
            <a:ext cx="180000" cy="18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72808DE2-9454-4B1C-98DE-26D74058BDE6}"/>
              </a:ext>
            </a:extLst>
          </p:cNvPr>
          <p:cNvSpPr/>
          <p:nvPr/>
        </p:nvSpPr>
        <p:spPr>
          <a:xfrm>
            <a:off x="2494179" y="1541938"/>
            <a:ext cx="180000" cy="18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77B133B1-5D83-4674-BEF9-10F53972CEAF}"/>
              </a:ext>
            </a:extLst>
          </p:cNvPr>
          <p:cNvSpPr/>
          <p:nvPr/>
        </p:nvSpPr>
        <p:spPr>
          <a:xfrm>
            <a:off x="2494179" y="2034077"/>
            <a:ext cx="180000" cy="18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D1D726DA-48C9-460A-A357-67430F2D33D6}"/>
              </a:ext>
            </a:extLst>
          </p:cNvPr>
          <p:cNvSpPr/>
          <p:nvPr/>
        </p:nvSpPr>
        <p:spPr>
          <a:xfrm>
            <a:off x="2494179" y="2475388"/>
            <a:ext cx="180000" cy="18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79678D53-80E6-47D2-BBAC-7B70AE306176}"/>
              </a:ext>
            </a:extLst>
          </p:cNvPr>
          <p:cNvSpPr/>
          <p:nvPr/>
        </p:nvSpPr>
        <p:spPr>
          <a:xfrm>
            <a:off x="3008335" y="2935787"/>
            <a:ext cx="180000" cy="18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F6151539-9B88-48F0-AE8B-B1B7ADAA03A6}"/>
              </a:ext>
            </a:extLst>
          </p:cNvPr>
          <p:cNvSpPr/>
          <p:nvPr/>
        </p:nvSpPr>
        <p:spPr>
          <a:xfrm>
            <a:off x="3008335" y="3377098"/>
            <a:ext cx="180000" cy="18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FA5736CE-F465-4097-BCD9-056FA97B254B}"/>
              </a:ext>
            </a:extLst>
          </p:cNvPr>
          <p:cNvSpPr/>
          <p:nvPr/>
        </p:nvSpPr>
        <p:spPr>
          <a:xfrm>
            <a:off x="3008335" y="3869237"/>
            <a:ext cx="180000" cy="18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193CE391-2D10-4764-8016-17BF44485FCB}"/>
              </a:ext>
            </a:extLst>
          </p:cNvPr>
          <p:cNvSpPr/>
          <p:nvPr/>
        </p:nvSpPr>
        <p:spPr>
          <a:xfrm>
            <a:off x="3008335" y="4310548"/>
            <a:ext cx="180000" cy="18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892C091E-5984-4A96-86EA-73AF325368A1}"/>
              </a:ext>
            </a:extLst>
          </p:cNvPr>
          <p:cNvSpPr/>
          <p:nvPr/>
        </p:nvSpPr>
        <p:spPr>
          <a:xfrm>
            <a:off x="4597186" y="1541938"/>
            <a:ext cx="180000" cy="18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800EB07A-4DA9-414A-8EFC-1BB499D0D1CF}"/>
              </a:ext>
            </a:extLst>
          </p:cNvPr>
          <p:cNvSpPr/>
          <p:nvPr/>
        </p:nvSpPr>
        <p:spPr>
          <a:xfrm>
            <a:off x="4597186" y="2034077"/>
            <a:ext cx="180000" cy="18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C0419E21-8288-4B3B-A1CB-E9ED24CFBBAE}"/>
              </a:ext>
            </a:extLst>
          </p:cNvPr>
          <p:cNvSpPr/>
          <p:nvPr/>
        </p:nvSpPr>
        <p:spPr>
          <a:xfrm>
            <a:off x="5108441" y="3377098"/>
            <a:ext cx="180000" cy="18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3DEF1F97-51D7-476E-9551-23BBF756DE91}"/>
              </a:ext>
            </a:extLst>
          </p:cNvPr>
          <p:cNvSpPr/>
          <p:nvPr/>
        </p:nvSpPr>
        <p:spPr>
          <a:xfrm>
            <a:off x="5108441" y="3869237"/>
            <a:ext cx="180000" cy="18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8B5021D-CD40-4697-81BA-75EC24F270F8}"/>
              </a:ext>
            </a:extLst>
          </p:cNvPr>
          <p:cNvSpPr txBox="1"/>
          <p:nvPr/>
        </p:nvSpPr>
        <p:spPr>
          <a:xfrm>
            <a:off x="1319622" y="415585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x=0</a:t>
            </a:r>
            <a:endParaRPr kumimoji="1" lang="ja-JP" altLang="en-US" sz="10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5C3B077-98F4-40A1-8687-6B1E605C9485}"/>
              </a:ext>
            </a:extLst>
          </p:cNvPr>
          <p:cNvSpPr txBox="1"/>
          <p:nvPr/>
        </p:nvSpPr>
        <p:spPr>
          <a:xfrm>
            <a:off x="1878422" y="415585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x=1</a:t>
            </a:r>
            <a:endParaRPr kumimoji="1" lang="ja-JP" altLang="en-US" sz="10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458F8A7-6F5D-4C3D-A712-75177C4A3224}"/>
              </a:ext>
            </a:extLst>
          </p:cNvPr>
          <p:cNvSpPr txBox="1"/>
          <p:nvPr/>
        </p:nvSpPr>
        <p:spPr>
          <a:xfrm>
            <a:off x="2437222" y="415585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x=2</a:t>
            </a:r>
            <a:endParaRPr kumimoji="1" lang="ja-JP" altLang="en-US" sz="10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A4ED497-9EE7-4C9D-9242-BC47CCD9C3EF}"/>
              </a:ext>
            </a:extLst>
          </p:cNvPr>
          <p:cNvSpPr txBox="1"/>
          <p:nvPr/>
        </p:nvSpPr>
        <p:spPr>
          <a:xfrm>
            <a:off x="2956910" y="415585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x=3</a:t>
            </a:r>
            <a:endParaRPr kumimoji="1" lang="ja-JP" altLang="en-US" sz="10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002EE19F-8696-40BE-B7EF-11D44A79FE44}"/>
              </a:ext>
            </a:extLst>
          </p:cNvPr>
          <p:cNvSpPr txBox="1"/>
          <p:nvPr/>
        </p:nvSpPr>
        <p:spPr>
          <a:xfrm>
            <a:off x="3482662" y="415585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x=4</a:t>
            </a:r>
            <a:endParaRPr kumimoji="1" lang="ja-JP" altLang="en-US" sz="10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E88C76E-92DF-4390-8AC7-328D6B7BB77D}"/>
              </a:ext>
            </a:extLst>
          </p:cNvPr>
          <p:cNvSpPr txBox="1"/>
          <p:nvPr/>
        </p:nvSpPr>
        <p:spPr>
          <a:xfrm>
            <a:off x="3997700" y="415585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x=5</a:t>
            </a:r>
            <a:endParaRPr kumimoji="1" lang="ja-JP" altLang="en-US" sz="10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F41EB26-4899-4501-BDFD-91EDC222E779}"/>
              </a:ext>
            </a:extLst>
          </p:cNvPr>
          <p:cNvSpPr txBox="1"/>
          <p:nvPr/>
        </p:nvSpPr>
        <p:spPr>
          <a:xfrm>
            <a:off x="1067355" y="1049941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y=1</a:t>
            </a:r>
            <a:endParaRPr kumimoji="1" lang="ja-JP" altLang="en-US" sz="10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398FB6C-7EA3-4C09-BDB5-9691E1BEAC07}"/>
              </a:ext>
            </a:extLst>
          </p:cNvPr>
          <p:cNvSpPr txBox="1"/>
          <p:nvPr/>
        </p:nvSpPr>
        <p:spPr>
          <a:xfrm>
            <a:off x="1067355" y="1520355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y=2</a:t>
            </a:r>
            <a:endParaRPr kumimoji="1" lang="ja-JP" altLang="en-US" sz="1000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55C445A6-4F20-4C39-A8F2-725EF94E2703}"/>
              </a:ext>
            </a:extLst>
          </p:cNvPr>
          <p:cNvSpPr txBox="1"/>
          <p:nvPr/>
        </p:nvSpPr>
        <p:spPr>
          <a:xfrm>
            <a:off x="1067355" y="1982076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y=3</a:t>
            </a:r>
            <a:endParaRPr kumimoji="1" lang="ja-JP" altLang="en-US" sz="10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77D1109-730F-4E84-BC96-10BF9B3DE8BD}"/>
              </a:ext>
            </a:extLst>
          </p:cNvPr>
          <p:cNvSpPr txBox="1"/>
          <p:nvPr/>
        </p:nvSpPr>
        <p:spPr>
          <a:xfrm>
            <a:off x="1067355" y="2437786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y=4</a:t>
            </a:r>
            <a:endParaRPr kumimoji="1" lang="ja-JP" altLang="en-US" sz="10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07F294D3-9070-4220-98EE-603C4CEC0C8E}"/>
              </a:ext>
            </a:extLst>
          </p:cNvPr>
          <p:cNvSpPr txBox="1"/>
          <p:nvPr/>
        </p:nvSpPr>
        <p:spPr>
          <a:xfrm>
            <a:off x="1067355" y="2905582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y=5</a:t>
            </a:r>
            <a:endParaRPr kumimoji="1" lang="ja-JP" altLang="en-US" sz="10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55B1EAF-8E7C-485B-8C93-7047B1517D05}"/>
              </a:ext>
            </a:extLst>
          </p:cNvPr>
          <p:cNvSpPr txBox="1"/>
          <p:nvPr/>
        </p:nvSpPr>
        <p:spPr>
          <a:xfrm>
            <a:off x="1067355" y="3364310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y=6</a:t>
            </a:r>
            <a:endParaRPr kumimoji="1" lang="ja-JP" altLang="en-US" sz="10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B048F75-6F0F-467C-AB28-043E438595F2}"/>
              </a:ext>
            </a:extLst>
          </p:cNvPr>
          <p:cNvSpPr txBox="1"/>
          <p:nvPr/>
        </p:nvSpPr>
        <p:spPr>
          <a:xfrm>
            <a:off x="1067355" y="3823038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y=7</a:t>
            </a:r>
            <a:endParaRPr kumimoji="1" lang="ja-JP" altLang="en-US" sz="100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B7157B86-70F4-4B37-A420-B3748ACA30AF}"/>
              </a:ext>
            </a:extLst>
          </p:cNvPr>
          <p:cNvSpPr txBox="1"/>
          <p:nvPr/>
        </p:nvSpPr>
        <p:spPr>
          <a:xfrm>
            <a:off x="1067355" y="4281766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y=8</a:t>
            </a:r>
            <a:endParaRPr kumimoji="1" lang="ja-JP" altLang="en-US" sz="1000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E28F1D93-3097-42F2-B2C2-7E6839B93B22}"/>
              </a:ext>
            </a:extLst>
          </p:cNvPr>
          <p:cNvSpPr txBox="1"/>
          <p:nvPr/>
        </p:nvSpPr>
        <p:spPr>
          <a:xfrm>
            <a:off x="1067355" y="618464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y=0</a:t>
            </a:r>
            <a:endParaRPr kumimoji="1" lang="ja-JP" altLang="en-US" sz="1000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3F53126C-CE44-47A3-966A-14B5EAA30E96}"/>
              </a:ext>
            </a:extLst>
          </p:cNvPr>
          <p:cNvSpPr txBox="1"/>
          <p:nvPr/>
        </p:nvSpPr>
        <p:spPr>
          <a:xfrm>
            <a:off x="32939" y="3591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logical router position</a:t>
            </a:r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92A60D90-46EC-4A31-BEBA-3581F1A3E148}"/>
              </a:ext>
            </a:extLst>
          </p:cNvPr>
          <p:cNvSpPr txBox="1"/>
          <p:nvPr/>
        </p:nvSpPr>
        <p:spPr>
          <a:xfrm>
            <a:off x="4481841" y="415585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x=6</a:t>
            </a:r>
            <a:endParaRPr kumimoji="1" lang="ja-JP" altLang="en-US" sz="1000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C2A520F0-6B5C-4D6F-AF4B-CDCCCD496479}"/>
              </a:ext>
            </a:extLst>
          </p:cNvPr>
          <p:cNvSpPr txBox="1"/>
          <p:nvPr/>
        </p:nvSpPr>
        <p:spPr>
          <a:xfrm>
            <a:off x="5038959" y="415585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x=7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390397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118</Words>
  <Application>Microsoft Office PowerPoint</Application>
  <PresentationFormat>ワイド画面</PresentationFormat>
  <Paragraphs>40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Iida, Takamitsu/飯田 貴光</dc:creator>
  <cp:lastModifiedBy>Iida, Takamitsu/飯田 貴光</cp:lastModifiedBy>
  <cp:revision>17</cp:revision>
  <dcterms:created xsi:type="dcterms:W3CDTF">2021-07-28T01:50:25Z</dcterms:created>
  <dcterms:modified xsi:type="dcterms:W3CDTF">2021-08-03T10:51:45Z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295cc1-d279-42ac-ab4d-3b0f4fece050_Enabled">
    <vt:lpwstr>true</vt:lpwstr>
  </property>
  <property fmtid="{D5CDD505-2E9C-101B-9397-08002B2CF9AE}" pid="3" name="MSIP_Label_a7295cc1-d279-42ac-ab4d-3b0f4fece050_SetDate">
    <vt:lpwstr>2021-07-28T01:50:25Z</vt:lpwstr>
  </property>
  <property fmtid="{D5CDD505-2E9C-101B-9397-08002B2CF9AE}" pid="4" name="MSIP_Label_a7295cc1-d279-42ac-ab4d-3b0f4fece050_Method">
    <vt:lpwstr>Standard</vt:lpwstr>
  </property>
  <property fmtid="{D5CDD505-2E9C-101B-9397-08002B2CF9AE}" pid="5" name="MSIP_Label_a7295cc1-d279-42ac-ab4d-3b0f4fece050_Name">
    <vt:lpwstr>FUJITSU-RESTRICTED​</vt:lpwstr>
  </property>
  <property fmtid="{D5CDD505-2E9C-101B-9397-08002B2CF9AE}" pid="6" name="MSIP_Label_a7295cc1-d279-42ac-ab4d-3b0f4fece050_SiteId">
    <vt:lpwstr>a19f121d-81e1-4858-a9d8-736e267fd4c7</vt:lpwstr>
  </property>
  <property fmtid="{D5CDD505-2E9C-101B-9397-08002B2CF9AE}" pid="7" name="MSIP_Label_a7295cc1-d279-42ac-ab4d-3b0f4fece050_ActionId">
    <vt:lpwstr>bb1ef5e2-26bd-472a-a080-33c88e0142d2</vt:lpwstr>
  </property>
  <property fmtid="{D5CDD505-2E9C-101B-9397-08002B2CF9AE}" pid="8" name="MSIP_Label_a7295cc1-d279-42ac-ab4d-3b0f4fece050_ContentBits">
    <vt:lpwstr>0</vt:lpwstr>
  </property>
</Properties>
</file>