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3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3454AE-0BFF-3AAA-CEBE-0C2DA4E3D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55AD71-2B77-DC38-5B87-1F6493367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CFFA0F-FD99-0EA4-0D15-9B623E4B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4AD2-C7E3-4175-A029-7207879173B9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76D79E-DD0B-162C-C0A9-0DF97CC0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B07BC7-6F06-DECB-3AA4-7ECC5D1C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BDB6-BDB9-420B-8E13-942380E8864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727029B-6410-3DCD-4211-A6163FC50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628337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2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19CC06-E8AD-69A8-5EAB-2D1D0301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7E65E5-7AB0-CEEA-065A-0CD2C0139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6E2912-644A-7638-D16B-6C2248DC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4AD2-C7E3-4175-A029-7207879173B9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2EFE4D-DE3E-DD1A-D9F3-7BA2BAD0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A1F558-5645-B963-6758-B4764438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BDB6-BDB9-420B-8E13-942380E886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44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AE2F86B-71F2-AAE3-47B6-83615CDAB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CA38E1-3F73-B34A-B427-B43273379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3FE992-9201-4466-53DD-6951C043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4AD2-C7E3-4175-A029-7207879173B9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FCA8EB-D7C0-24A1-6B4A-D86E27BE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61BEFE-9074-84DE-2F8B-7C368B8F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BDB6-BDB9-420B-8E13-942380E886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19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743E7A-95FD-873F-CD06-EDAF080E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60F245-3185-4FD0-7374-1BE23BE89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5952C3-1245-6C95-93D2-74C6D7BC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4AD2-C7E3-4175-A029-7207879173B9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39901B-3A63-4149-C943-2EBAA3C3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05597C-F6FE-B4B6-F17D-7178C124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BDB6-BDB9-420B-8E13-942380E886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4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74DACB-07D0-07D4-E7A7-EEB2D7B5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E9EFAF-D0C6-9175-106D-B038B7186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BF23C0-2AC8-351D-ED0B-62B7A6AF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4AD2-C7E3-4175-A029-7207879173B9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9A1970-20BA-9ECE-3ABC-D5D89A76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D10A9B-510E-BE03-0FD8-A2A6F3A8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BDB6-BDB9-420B-8E13-942380E886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04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7B3CE2-9B5A-1C4E-D6FA-3FA94E15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44EFC7-EDF3-E395-6BBA-ED8684E5C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3DFAE5-D5D7-6C11-BB13-D25C793B5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9A59F9-AD74-2BD0-A2BC-2D84273C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4AD2-C7E3-4175-A029-7207879173B9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959E6A-DC74-9D4C-11AF-F3F10A06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E35944-1709-68CF-49A2-6D3F1F8D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BDB6-BDB9-420B-8E13-942380E886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36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DBF517-3D69-0313-5F71-F90A7AE5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F14709-CA85-3DCC-013A-7C8B62B5E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005BE0-6442-2C4B-BB36-6D80DDCD6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6CA4C4-2D1B-979B-80D8-327916A5E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624FC6E-1CBA-2CB6-ACF0-7CFEB3EFA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D97439B-F9BC-03C7-E090-B3DE0E3B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4AD2-C7E3-4175-A029-7207879173B9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5E60BB7-49D3-3064-E376-B570B5CA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2D4689-DA72-3371-8AFC-9FD1AF2B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BDB6-BDB9-420B-8E13-942380E886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85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9184A7-AEAF-4CA7-47C5-553F6668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2C752B-19EE-33D3-BAD2-6FB68AC9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4AD2-C7E3-4175-A029-7207879173B9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C2B1E20-744C-DEBD-5657-5A8147EA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27A7F3-505A-3EB6-F3C6-15468A91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BDB6-BDB9-420B-8E13-942380E886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89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6480EE5-1914-7B61-869D-BC8F5130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4AD2-C7E3-4175-A029-7207879173B9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AABF7A-4668-0114-C96B-26B74399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FA54A7-C1EB-DE62-435A-FB9D25A5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BDB6-BDB9-420B-8E13-942380E886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841DA6-6545-43BB-026A-1591AE7A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0B5E43-BFA2-1731-D849-13B6A1A83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BB74CF-0498-0330-7AF4-C37A043DB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CB7E0F-95F4-8AB6-97BF-52575E0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4AD2-C7E3-4175-A029-7207879173B9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413356-0903-D1FF-9728-691B92A1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396041-3F1E-3F1E-62A8-B457DDB6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BDB6-BDB9-420B-8E13-942380E886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15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D0EC1-92F8-5C60-1A71-CF4F0E7C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BCD406-E893-B50A-619D-E487DB0B0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AAB0C6-8297-758A-AAA5-CEFC687F0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B2A3C8-8160-1CC4-1EBD-D2D891C9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4AD2-C7E3-4175-A029-7207879173B9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C56E42-30A7-83F3-B7FA-5F10D34B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C17DA4-8A21-B88A-273D-7380AF42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BDB6-BDB9-420B-8E13-942380E886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56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8D2C145-9B2A-D640-5CA9-61CB3F89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419554-EE61-AF5C-F406-4BB44F844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E5335C-EB71-16B2-7AFA-C2F05FB65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54AD2-C7E3-4175-A029-7207879173B9}" type="datetimeFigureOut">
              <a:rPr kumimoji="1" lang="ja-JP" altLang="en-US" smtClean="0"/>
              <a:t>2024/12/7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9CFAB1-DAFC-6FB9-CC82-D109C2FF1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FA464D-CA08-59FB-5EFA-F2902FDA8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ABDB6-BDB9-420B-8E13-942380E886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77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2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Iida, Takamitsu/飯田 貴光</dc:creator>
  <cp:lastModifiedBy>Iida, Takamitsu/飯田 貴光</cp:lastModifiedBy>
  <cp:revision>1</cp:revision>
  <dcterms:created xsi:type="dcterms:W3CDTF">2024-12-07T07:03:15Z</dcterms:created>
  <dcterms:modified xsi:type="dcterms:W3CDTF">2024-12-07T07:04:23Z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2024-12-07T07:04:23Z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4885c712-8d6a-4725-959c-ebc8d39e4f6e</vt:lpwstr>
  </property>
  <property fmtid="{D5CDD505-2E9C-101B-9397-08002B2CF9AE}" pid="8" name="MSIP_Label_a7295cc1-d279-42ac-ab4d-3b0f4fece050_ContentBits">
    <vt:lpwstr>0</vt:lpwstr>
  </property>
</Properties>
</file>