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4" y="-29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正方形/長方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56" name="正方形/長方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正方形/長方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正方形/長方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フリーフォーム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フリーフォーム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フリーフォーム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フリーフォーム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フリーフォーム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フリーフォーム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フリーフォーム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正方形/長方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正方形/長方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正方形/長方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正方形/長方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コネクタ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grpSp>
        <p:nvGrpSpPr>
          <p:cNvPr id="14" name="グループ化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コネクタ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コネクタ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正方形/長方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1E57FC-93CB-44FB-B19C-8B711ADDC5FC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DCEE34C-46BB-4048-8816-A2D36E4E3F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mdnk/vim_ah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465" y="335261"/>
            <a:ext cx="954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Happy Hacking Keyboard Professional 2 for </a:t>
            </a:r>
            <a:r>
              <a:rPr kumimoji="1" lang="en-US" altLang="ja-JP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Win&amp;Mac</a:t>
            </a:r>
            <a:r>
              <a:rPr kumimoji="1" lang="en-US" altLang="ja-JP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 vim mode)</a:t>
            </a:r>
            <a:endParaRPr kumimoji="1" lang="ja-JP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1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kumimoji="1" lang="ja-JP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88024" y="940658"/>
            <a:ext cx="200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kumimoji="1" lang="ja-JP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4572000" y="1052736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36133" y="2136912"/>
            <a:ext cx="16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 + j  = </a:t>
            </a:r>
            <a:r>
              <a:rPr kumimoji="1"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2132856"/>
            <a:ext cx="16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L/Alt + k  =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2640968"/>
            <a:ext cx="16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L/Alt + h  =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99155" y="2636912"/>
            <a:ext cx="16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L/Alt + l  = 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3528" y="3145024"/>
            <a:ext cx="16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L/Ctrl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k =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99155" y="3140968"/>
            <a:ext cx="19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L/Ctrl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F10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6310" y="5363924"/>
            <a:ext cx="37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hlinkClick r:id="rId2"/>
              </a:rPr>
              <a:t>https://github.com/rcmdnk/vim_ahk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3635732"/>
            <a:ext cx="16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L/Shift + Space 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= Ctrl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60339" y="1556792"/>
            <a:ext cx="2063389" cy="39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4209" y="1556792"/>
            <a:ext cx="19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AutoHotKeys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3528" y="5075892"/>
            <a:ext cx="387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 mode  key </a:t>
            </a:r>
            <a:r>
              <a:rPr lang="en-US" altLang="ja-JP" dirty="0" smtClean="0"/>
              <a:t>map(from </a:t>
            </a:r>
            <a:r>
              <a:rPr lang="en-US" altLang="ja-JP" dirty="0" err="1" smtClean="0"/>
              <a:t>rcmdnk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4716016" y="1556792"/>
            <a:ext cx="2063389" cy="39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32040" y="1556792"/>
            <a:ext cx="19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KeyRemap4Mac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11760" y="3635732"/>
            <a:ext cx="19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◇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Ctrl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20072" y="5589240"/>
            <a:ext cx="16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L/Shift + Space 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= Ctrl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トロ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メトロ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メトロ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</TotalTime>
  <Words>70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メトロ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Takayuki</dc:creator>
  <cp:lastModifiedBy>Takayuki</cp:lastModifiedBy>
  <cp:revision>11</cp:revision>
  <dcterms:created xsi:type="dcterms:W3CDTF">2014-01-01T15:13:40Z</dcterms:created>
  <dcterms:modified xsi:type="dcterms:W3CDTF">2014-01-01T15:53:32Z</dcterms:modified>
</cp:coreProperties>
</file>