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2722" y="-1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B6DD-EDB9-4AE5-9915-2830ADCB3006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2361-7B96-4703-BCBC-69068A571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B6DD-EDB9-4AE5-9915-2830ADCB3006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2361-7B96-4703-BCBC-69068A571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6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B6DD-EDB9-4AE5-9915-2830ADCB3006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2361-7B96-4703-BCBC-69068A571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0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B6DD-EDB9-4AE5-9915-2830ADCB3006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2361-7B96-4703-BCBC-69068A571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2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B6DD-EDB9-4AE5-9915-2830ADCB3006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2361-7B96-4703-BCBC-69068A571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3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B6DD-EDB9-4AE5-9915-2830ADCB3006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2361-7B96-4703-BCBC-69068A571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5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B6DD-EDB9-4AE5-9915-2830ADCB3006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2361-7B96-4703-BCBC-69068A571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6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B6DD-EDB9-4AE5-9915-2830ADCB3006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2361-7B96-4703-BCBC-69068A571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6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B6DD-EDB9-4AE5-9915-2830ADCB3006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2361-7B96-4703-BCBC-69068A571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2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B6DD-EDB9-4AE5-9915-2830ADCB3006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2361-7B96-4703-BCBC-69068A571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5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B6DD-EDB9-4AE5-9915-2830ADCB3006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2361-7B96-4703-BCBC-69068A571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0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4B6DD-EDB9-4AE5-9915-2830ADCB3006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12361-7B96-4703-BCBC-69068A571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3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26" Type="http://schemas.openxmlformats.org/officeDocument/2006/relationships/image" Target="../media/image25.jpg"/><Relationship Id="rId39" Type="http://schemas.openxmlformats.org/officeDocument/2006/relationships/image" Target="../media/image38.png"/><Relationship Id="rId3" Type="http://schemas.openxmlformats.org/officeDocument/2006/relationships/image" Target="../media/image2.jpg"/><Relationship Id="rId21" Type="http://schemas.openxmlformats.org/officeDocument/2006/relationships/image" Target="../media/image20.jpg"/><Relationship Id="rId34" Type="http://schemas.openxmlformats.org/officeDocument/2006/relationships/image" Target="../media/image33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5" Type="http://schemas.openxmlformats.org/officeDocument/2006/relationships/image" Target="../media/image24.jpg"/><Relationship Id="rId33" Type="http://schemas.openxmlformats.org/officeDocument/2006/relationships/image" Target="../media/image32.jpg"/><Relationship Id="rId38" Type="http://schemas.openxmlformats.org/officeDocument/2006/relationships/image" Target="../media/image37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20" Type="http://schemas.openxmlformats.org/officeDocument/2006/relationships/image" Target="../media/image19.jpg"/><Relationship Id="rId29" Type="http://schemas.openxmlformats.org/officeDocument/2006/relationships/image" Target="../media/image2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24" Type="http://schemas.openxmlformats.org/officeDocument/2006/relationships/image" Target="../media/image23.jpg"/><Relationship Id="rId32" Type="http://schemas.openxmlformats.org/officeDocument/2006/relationships/image" Target="../media/image31.jpg"/><Relationship Id="rId37" Type="http://schemas.openxmlformats.org/officeDocument/2006/relationships/image" Target="../media/image36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23" Type="http://schemas.openxmlformats.org/officeDocument/2006/relationships/image" Target="../media/image22.jpg"/><Relationship Id="rId28" Type="http://schemas.openxmlformats.org/officeDocument/2006/relationships/image" Target="../media/image27.jpg"/><Relationship Id="rId36" Type="http://schemas.openxmlformats.org/officeDocument/2006/relationships/image" Target="../media/image35.jp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31" Type="http://schemas.openxmlformats.org/officeDocument/2006/relationships/image" Target="../media/image30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Relationship Id="rId22" Type="http://schemas.openxmlformats.org/officeDocument/2006/relationships/image" Target="../media/image21.jpg"/><Relationship Id="rId27" Type="http://schemas.openxmlformats.org/officeDocument/2006/relationships/image" Target="../media/image26.jpg"/><Relationship Id="rId30" Type="http://schemas.openxmlformats.org/officeDocument/2006/relationships/image" Target="../media/image29.jpg"/><Relationship Id="rId35" Type="http://schemas.openxmlformats.org/officeDocument/2006/relationships/image" Target="../media/image34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26" Type="http://schemas.openxmlformats.org/officeDocument/2006/relationships/image" Target="../media/image25.jpg"/><Relationship Id="rId39" Type="http://schemas.openxmlformats.org/officeDocument/2006/relationships/image" Target="../media/image38.png"/><Relationship Id="rId3" Type="http://schemas.openxmlformats.org/officeDocument/2006/relationships/image" Target="../media/image2.jpg"/><Relationship Id="rId21" Type="http://schemas.openxmlformats.org/officeDocument/2006/relationships/image" Target="../media/image20.jpg"/><Relationship Id="rId34" Type="http://schemas.openxmlformats.org/officeDocument/2006/relationships/image" Target="../media/image33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5" Type="http://schemas.openxmlformats.org/officeDocument/2006/relationships/image" Target="../media/image24.jpg"/><Relationship Id="rId33" Type="http://schemas.openxmlformats.org/officeDocument/2006/relationships/image" Target="../media/image32.jpg"/><Relationship Id="rId38" Type="http://schemas.openxmlformats.org/officeDocument/2006/relationships/image" Target="../media/image37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20" Type="http://schemas.openxmlformats.org/officeDocument/2006/relationships/image" Target="../media/image19.jpg"/><Relationship Id="rId29" Type="http://schemas.openxmlformats.org/officeDocument/2006/relationships/image" Target="../media/image2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24" Type="http://schemas.openxmlformats.org/officeDocument/2006/relationships/image" Target="../media/image23.jpg"/><Relationship Id="rId32" Type="http://schemas.openxmlformats.org/officeDocument/2006/relationships/image" Target="../media/image31.jpg"/><Relationship Id="rId37" Type="http://schemas.openxmlformats.org/officeDocument/2006/relationships/image" Target="../media/image36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23" Type="http://schemas.openxmlformats.org/officeDocument/2006/relationships/image" Target="../media/image22.jpg"/><Relationship Id="rId28" Type="http://schemas.openxmlformats.org/officeDocument/2006/relationships/image" Target="../media/image27.jpg"/><Relationship Id="rId36" Type="http://schemas.openxmlformats.org/officeDocument/2006/relationships/image" Target="../media/image35.jp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31" Type="http://schemas.openxmlformats.org/officeDocument/2006/relationships/image" Target="../media/image30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Relationship Id="rId22" Type="http://schemas.openxmlformats.org/officeDocument/2006/relationships/image" Target="../media/image21.jpg"/><Relationship Id="rId27" Type="http://schemas.openxmlformats.org/officeDocument/2006/relationships/image" Target="../media/image26.jpg"/><Relationship Id="rId30" Type="http://schemas.openxmlformats.org/officeDocument/2006/relationships/image" Target="../media/image29.jpg"/><Relationship Id="rId35" Type="http://schemas.openxmlformats.org/officeDocument/2006/relationships/image" Target="../media/image3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098" y="249357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673" y="249357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649" y="249357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625" y="249357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601" y="249357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577" y="249357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553" y="249357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529" y="249357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505" y="249357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481" y="249357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457" y="249357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146" y="272979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721" y="272979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97" y="272979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673" y="272979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649" y="272979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625" y="272979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601" y="272979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577" y="272979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553" y="272979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529" y="272979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505" y="272979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481" y="272979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457" y="272979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33" y="272979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409" y="272979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098" y="296601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673" y="296093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649" y="296093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625" y="296093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601" y="296093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577" y="296093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553" y="296093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938" y="296093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505" y="296093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481" y="296093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457" y="296093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3992475" y="3955228"/>
            <a:ext cx="2926334" cy="6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9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098" y="249357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673" y="249357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649" y="249357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625" y="249357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601" y="249357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577" y="249357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553" y="249357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529" y="249357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505" y="249357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481" y="249357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457" y="249357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146" y="272979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721" y="272979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97" y="272979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673" y="272979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649" y="272979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625" y="272979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601" y="272979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577" y="272979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553" y="272979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529" y="272979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505" y="272979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481" y="272979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457" y="272979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33" y="272979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409" y="272979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098" y="296601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673" y="296093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649" y="296093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625" y="296093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601" y="296093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577" y="296093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553" y="296093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938" y="296093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505" y="296093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481" y="296093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457" y="2960939"/>
            <a:ext cx="152400" cy="1905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3992475" y="3955228"/>
            <a:ext cx="2926334" cy="6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62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Petre, Dan</dc:creator>
  <cp:keywords>CTPClassification=CTP_NWR:VisualMarkings=</cp:keywords>
  <cp:lastModifiedBy>Petre, Dan</cp:lastModifiedBy>
  <cp:revision>4</cp:revision>
  <dcterms:created xsi:type="dcterms:W3CDTF">2016-10-23T07:17:04Z</dcterms:created>
  <dcterms:modified xsi:type="dcterms:W3CDTF">2016-10-23T07:44:45Z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c890f89e-f4d6-43ba-9a3b-28f0183202d8</vt:lpwstr>
  </property>
  <property fmtid="{D5CDD505-2E9C-101B-9397-08002B2CF9AE}" pid="3" name="CTP_TimeStamp">
    <vt:lpwstr>2016-10-23 07:44:25Z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