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0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54A5D-BA72-4E4E-A0B5-A693F8512EA3}" type="datetimeFigureOut">
              <a:rPr lang="en-US" smtClean="0"/>
              <a:t>7/17/17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96248-8DAF-EC45-A75A-E66B6622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3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F4C2-415B-C24F-A2AC-E44FACE64F7B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244D-FD4D-EA45-A521-6A4279653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F4C2-415B-C24F-A2AC-E44FACE64F7B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244D-FD4D-EA45-A521-6A4279653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F4C2-415B-C24F-A2AC-E44FACE64F7B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244D-FD4D-EA45-A521-6A4279653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F4C2-415B-C24F-A2AC-E44FACE64F7B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244D-FD4D-EA45-A521-6A4279653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F4C2-415B-C24F-A2AC-E44FACE64F7B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244D-FD4D-EA45-A521-6A4279653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F4C2-415B-C24F-A2AC-E44FACE64F7B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244D-FD4D-EA45-A521-6A4279653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F4C2-415B-C24F-A2AC-E44FACE64F7B}" type="datetimeFigureOut">
              <a:rPr lang="en-US" smtClean="0"/>
              <a:t>7/17/17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244D-FD4D-EA45-A521-6A4279653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F4C2-415B-C24F-A2AC-E44FACE64F7B}" type="datetimeFigureOut">
              <a:rPr lang="en-US" smtClean="0"/>
              <a:t>7/17/17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244D-FD4D-EA45-A521-6A4279653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F4C2-415B-C24F-A2AC-E44FACE64F7B}" type="datetimeFigureOut">
              <a:rPr lang="en-US" smtClean="0"/>
              <a:t>7/17/17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244D-FD4D-EA45-A521-6A4279653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F4C2-415B-C24F-A2AC-E44FACE64F7B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244D-FD4D-EA45-A521-6A4279653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F4C2-415B-C24F-A2AC-E44FACE64F7B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244D-FD4D-EA45-A521-6A4279653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DF4C2-415B-C24F-A2AC-E44FACE64F7B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B244D-FD4D-EA45-A521-6A4279653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1145" y="425885"/>
            <a:ext cx="4784943" cy="48851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&lt;%PLACEHOLDER-1%&gt;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8630433" y="538620"/>
            <a:ext cx="3244241" cy="38830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&lt;%PLACEHOLDER-2%&gt;</a:t>
            </a:r>
            <a:endParaRPr lang="en-US" sz="1200" dirty="0" smtClean="0"/>
          </a:p>
        </p:txBody>
      </p:sp>
      <p:sp>
        <p:nvSpPr>
          <p:cNvPr id="6" name="Oval 5"/>
          <p:cNvSpPr/>
          <p:nvPr/>
        </p:nvSpPr>
        <p:spPr>
          <a:xfrm>
            <a:off x="6801633" y="300624"/>
            <a:ext cx="1252602" cy="124007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aaa</a:t>
            </a:r>
            <a:r>
              <a:rPr lang="en-US" sz="1200" dirty="0" smtClean="0"/>
              <a:t>&lt;%hoge-1%&gt;</a:t>
            </a:r>
          </a:p>
          <a:p>
            <a:pPr algn="ctr"/>
            <a:r>
              <a:rPr lang="en-US" sz="1200" dirty="0" smtClean="0"/>
              <a:t>aa&lt;%fuga-1%&gt;</a:t>
            </a:r>
            <a:r>
              <a:rPr lang="en-US" sz="1200" dirty="0" err="1" smtClean="0"/>
              <a:t>aaa</a:t>
            </a:r>
            <a:endParaRPr lang="en-US" sz="12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6099943" y="5140891"/>
            <a:ext cx="1766634" cy="1442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aaaaaa</a:t>
            </a:r>
            <a:endParaRPr lang="en-US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630433" y="4958220"/>
            <a:ext cx="2765700" cy="903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sz="1200" dirty="0" smtClean="0"/>
              <a:t>あいうえお</a:t>
            </a:r>
            <a:r>
              <a:rPr lang="en-US" altLang="ja-JP" sz="1200" dirty="0" smtClean="0"/>
              <a:t>&lt;%hoge-2%&gt;</a:t>
            </a:r>
          </a:p>
          <a:p>
            <a:r>
              <a:rPr lang="ja-JP" altLang="en-US" sz="1200" dirty="0" smtClean="0"/>
              <a:t>ああああ</a:t>
            </a:r>
            <a:r>
              <a:rPr lang="en-US" altLang="ja-JP" sz="1200" dirty="0" smtClean="0"/>
              <a:t>&lt;%foobar-2%&gt;</a:t>
            </a:r>
            <a:r>
              <a:rPr lang="ja-JP" altLang="en-US" sz="1200" dirty="0" smtClean="0"/>
              <a:t>あいう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598671" y="2048643"/>
            <a:ext cx="2769179" cy="2584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&lt;%url-1%&gt; </a:t>
            </a:r>
            <a:r>
              <a:rPr lang="mr-IN" sz="1200" dirty="0" smtClean="0"/>
              <a:t>&lt;%url-2%&gt;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&lt;%TOTAL%&gt;</a:t>
            </a:r>
          </a:p>
          <a:p>
            <a:r>
              <a:rPr lang="en-US" sz="1200" dirty="0" smtClean="0"/>
              <a:t>&lt;%CURRENT%&gt;</a:t>
            </a:r>
          </a:p>
          <a:p>
            <a:r>
              <a:rPr lang="en-US" sz="1200" dirty="0" smtClean="0"/>
              <a:t>&lt;%SUBTOTAL%&gt;</a:t>
            </a:r>
          </a:p>
          <a:p>
            <a:r>
              <a:rPr lang="en-US" sz="1200" dirty="0" smtClean="0"/>
              <a:t>&lt;%SUBCURRENT%&gt;</a:t>
            </a:r>
          </a:p>
          <a:p>
            <a:endParaRPr lang="en-US" sz="1200" dirty="0" smtClean="0"/>
          </a:p>
          <a:p>
            <a:r>
              <a:rPr lang="en-US" sz="1200" dirty="0" smtClean="0"/>
              <a:t>&lt;%hoge-1%&gt; </a:t>
            </a:r>
            <a:r>
              <a:rPr lang="mr-IN" sz="1200" dirty="0" smtClean="0"/>
              <a:t>&lt;%hoge-2%&gt;</a:t>
            </a:r>
            <a:endParaRPr lang="en-US" sz="1200" dirty="0" smtClean="0"/>
          </a:p>
          <a:p>
            <a:r>
              <a:rPr lang="mr-IN" sz="1200" dirty="0" smtClean="0"/>
              <a:t>&lt;%fuga-1%&gt;</a:t>
            </a:r>
            <a:r>
              <a:rPr lang="mr-IN" sz="1200" dirty="0" err="1" smtClean="0"/>
              <a:t>aa</a:t>
            </a:r>
            <a:r>
              <a:rPr lang="mr-IN" sz="1200" dirty="0" smtClean="0"/>
              <a:t>&lt;%hoge-1%&gt;</a:t>
            </a:r>
            <a:r>
              <a:rPr lang="mr-IN" sz="1200" dirty="0" err="1" smtClean="0"/>
              <a:t>a</a:t>
            </a:r>
            <a:r>
              <a:rPr lang="mr-IN" sz="1200" dirty="0" smtClean="0"/>
              <a:t> &lt;%fuga-2%&gt;</a:t>
            </a:r>
            <a:r>
              <a:rPr lang="mr-IN" sz="1200" dirty="0" err="1" smtClean="0"/>
              <a:t>aa</a:t>
            </a:r>
            <a:r>
              <a:rPr lang="mr-IN" sz="1200" dirty="0" smtClean="0"/>
              <a:t>&lt;%hoge-2%&gt;</a:t>
            </a:r>
            <a:r>
              <a:rPr lang="mr-IN" sz="1200" dirty="0" err="1" smtClean="0"/>
              <a:t>a</a:t>
            </a:r>
            <a:endParaRPr lang="en-US" sz="1200" dirty="0" smtClean="0"/>
          </a:p>
          <a:p>
            <a:r>
              <a:rPr lang="mr-IN" sz="1200" dirty="0" err="1" smtClean="0"/>
              <a:t>aa</a:t>
            </a:r>
            <a:r>
              <a:rPr lang="mr-IN" sz="1200" dirty="0" smtClean="0"/>
              <a:t>&lt;%foobar-1%&gt;&lt;%url-1%&gt;&lt;%url-1%&gt; </a:t>
            </a:r>
            <a:r>
              <a:rPr lang="mr-IN" sz="1200" dirty="0" err="1" smtClean="0"/>
              <a:t>aa</a:t>
            </a:r>
            <a:r>
              <a:rPr lang="mr-IN" sz="1200" dirty="0" smtClean="0"/>
              <a:t>&lt;%foobar-2%&gt;&lt;%url-2%&gt;&lt;%url-2%&gt;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1146" y="425885"/>
            <a:ext cx="3782860" cy="5311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&lt;%PLACEHOLDER-1%&gt;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9206630" y="538620"/>
            <a:ext cx="2668044" cy="266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&lt;%PLACEHOLDER-2%&gt;</a:t>
            </a:r>
            <a:endParaRPr lang="en-US" sz="1200" dirty="0" smtClean="0"/>
          </a:p>
        </p:txBody>
      </p:sp>
      <p:sp>
        <p:nvSpPr>
          <p:cNvPr id="6" name="Oval 5"/>
          <p:cNvSpPr/>
          <p:nvPr/>
        </p:nvSpPr>
        <p:spPr>
          <a:xfrm>
            <a:off x="6801633" y="300624"/>
            <a:ext cx="1252602" cy="124007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aaa</a:t>
            </a:r>
            <a:r>
              <a:rPr lang="en-US" sz="1200" dirty="0" smtClean="0"/>
              <a:t>&lt;%hoge-1%&gt;</a:t>
            </a:r>
          </a:p>
          <a:p>
            <a:pPr algn="ctr"/>
            <a:r>
              <a:rPr lang="en-US" sz="1200" dirty="0" smtClean="0"/>
              <a:t>aa&lt;%fuga-1%&gt;</a:t>
            </a:r>
            <a:r>
              <a:rPr lang="en-US" sz="1200" dirty="0" err="1" smtClean="0"/>
              <a:t>aaa</a:t>
            </a:r>
            <a:endParaRPr lang="en-US" sz="12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6099943" y="5140891"/>
            <a:ext cx="1766634" cy="1442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aaaaaa</a:t>
            </a:r>
            <a:endParaRPr lang="en-US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630433" y="4958220"/>
            <a:ext cx="2765700" cy="903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sz="1200" dirty="0" smtClean="0"/>
              <a:t>あいうえお</a:t>
            </a:r>
            <a:r>
              <a:rPr lang="en-US" altLang="ja-JP" sz="1200" dirty="0" smtClean="0"/>
              <a:t>&lt;%hoge-2%&gt;</a:t>
            </a:r>
          </a:p>
          <a:p>
            <a:r>
              <a:rPr lang="ja-JP" altLang="en-US" sz="1200" dirty="0" smtClean="0"/>
              <a:t>ああああ</a:t>
            </a:r>
            <a:r>
              <a:rPr lang="en-US" altLang="ja-JP" sz="1200" dirty="0" smtClean="0"/>
              <a:t>&lt;%foobar-2%&gt;</a:t>
            </a:r>
            <a:r>
              <a:rPr lang="ja-JP" altLang="en-US" sz="1200" dirty="0" smtClean="0"/>
              <a:t>あいう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598671" y="2048643"/>
            <a:ext cx="2769179" cy="2584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&lt;%url-1%&gt; </a:t>
            </a:r>
            <a:r>
              <a:rPr lang="mr-IN" sz="1200" dirty="0" smtClean="0"/>
              <a:t>&lt;%url-2%&gt;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&lt;%TOTAL%&gt;</a:t>
            </a:r>
          </a:p>
          <a:p>
            <a:r>
              <a:rPr lang="en-US" sz="1200" dirty="0" smtClean="0"/>
              <a:t>&lt;%CURRENT%&gt;</a:t>
            </a:r>
          </a:p>
          <a:p>
            <a:r>
              <a:rPr lang="en-US" sz="1200" dirty="0" smtClean="0"/>
              <a:t>&lt;%SUBTOTAL%&gt;</a:t>
            </a:r>
          </a:p>
          <a:p>
            <a:r>
              <a:rPr lang="en-US" sz="1200" dirty="0" smtClean="0"/>
              <a:t>&lt;%SUBCURRENT%&gt;</a:t>
            </a:r>
          </a:p>
          <a:p>
            <a:endParaRPr lang="en-US" sz="1200" dirty="0" smtClean="0"/>
          </a:p>
          <a:p>
            <a:r>
              <a:rPr lang="en-US" sz="1200" dirty="0" smtClean="0"/>
              <a:t>&lt;%hoge-1%&gt; </a:t>
            </a:r>
            <a:r>
              <a:rPr lang="mr-IN" sz="1200" dirty="0" smtClean="0"/>
              <a:t>&lt;%hoge-2%&gt;</a:t>
            </a:r>
            <a:endParaRPr lang="en-US" sz="1200" dirty="0" smtClean="0"/>
          </a:p>
          <a:p>
            <a:r>
              <a:rPr lang="mr-IN" sz="1200" dirty="0" smtClean="0"/>
              <a:t>&lt;%fuga-1%&gt;</a:t>
            </a:r>
            <a:r>
              <a:rPr lang="mr-IN" sz="1200" dirty="0" err="1" smtClean="0"/>
              <a:t>aa</a:t>
            </a:r>
            <a:r>
              <a:rPr lang="mr-IN" sz="1200" dirty="0" smtClean="0"/>
              <a:t>&lt;%hoge-1%&gt;</a:t>
            </a:r>
            <a:r>
              <a:rPr lang="mr-IN" sz="1200" dirty="0" err="1" smtClean="0"/>
              <a:t>a</a:t>
            </a:r>
            <a:r>
              <a:rPr lang="mr-IN" sz="1200" dirty="0" smtClean="0"/>
              <a:t> &lt;%fuga-2%&gt;</a:t>
            </a:r>
            <a:r>
              <a:rPr lang="mr-IN" sz="1200" dirty="0" err="1" smtClean="0"/>
              <a:t>aa</a:t>
            </a:r>
            <a:r>
              <a:rPr lang="mr-IN" sz="1200" dirty="0" smtClean="0"/>
              <a:t>&lt;%hoge-2%&gt;</a:t>
            </a:r>
            <a:r>
              <a:rPr lang="mr-IN" sz="1200" dirty="0" err="1" smtClean="0"/>
              <a:t>a</a:t>
            </a:r>
            <a:endParaRPr lang="en-US" sz="1200" dirty="0" smtClean="0"/>
          </a:p>
          <a:p>
            <a:r>
              <a:rPr lang="mr-IN" sz="1200" dirty="0" err="1" smtClean="0"/>
              <a:t>aa</a:t>
            </a:r>
            <a:r>
              <a:rPr lang="mr-IN" sz="1200" dirty="0" smtClean="0"/>
              <a:t>&lt;%foobar-1%&gt;&lt;%url-1%&gt;&lt;%url-1%&gt; </a:t>
            </a:r>
            <a:r>
              <a:rPr lang="mr-IN" sz="1200" dirty="0" err="1" smtClean="0"/>
              <a:t>aa</a:t>
            </a:r>
            <a:r>
              <a:rPr lang="mr-IN" sz="1200" dirty="0" smtClean="0"/>
              <a:t>&lt;%foobar-2%&gt;&lt;%url-2%&gt;&lt;%url-2%&gt;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067402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1800" y="262002"/>
            <a:ext cx="4784943" cy="61575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&lt;%PLACEHOLDER-1%&gt;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8956110" y="513682"/>
            <a:ext cx="1685098" cy="30699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&lt;%PLACEHOLDER-2%&gt;</a:t>
            </a:r>
            <a:endParaRPr lang="en-US" sz="1200" dirty="0" smtClean="0"/>
          </a:p>
        </p:txBody>
      </p:sp>
      <p:sp>
        <p:nvSpPr>
          <p:cNvPr id="6" name="Oval 5"/>
          <p:cNvSpPr/>
          <p:nvPr/>
        </p:nvSpPr>
        <p:spPr>
          <a:xfrm>
            <a:off x="6801633" y="300624"/>
            <a:ext cx="1252602" cy="124007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aaa</a:t>
            </a:r>
            <a:r>
              <a:rPr lang="en-US" sz="1200" dirty="0" smtClean="0"/>
              <a:t>&lt;%hoge-1%&gt;</a:t>
            </a:r>
          </a:p>
          <a:p>
            <a:pPr algn="ctr"/>
            <a:r>
              <a:rPr lang="en-US" sz="1200" dirty="0" smtClean="0"/>
              <a:t>aa&lt;%fuga-1%&gt;</a:t>
            </a:r>
            <a:r>
              <a:rPr lang="en-US" sz="1200" dirty="0" err="1" smtClean="0"/>
              <a:t>aaa</a:t>
            </a:r>
            <a:endParaRPr lang="en-US" sz="12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6099943" y="5140891"/>
            <a:ext cx="1766634" cy="1442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aaaaaa</a:t>
            </a:r>
            <a:endParaRPr lang="en-US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630433" y="4958220"/>
            <a:ext cx="2765700" cy="903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sz="1200" dirty="0" smtClean="0"/>
              <a:t>あいうえお</a:t>
            </a:r>
            <a:r>
              <a:rPr lang="en-US" altLang="ja-JP" sz="1200" dirty="0" smtClean="0"/>
              <a:t>&lt;%hoge-2%&gt;</a:t>
            </a:r>
          </a:p>
          <a:p>
            <a:r>
              <a:rPr lang="ja-JP" altLang="en-US" sz="1200" dirty="0" smtClean="0"/>
              <a:t>ああああ</a:t>
            </a:r>
            <a:r>
              <a:rPr lang="en-US" altLang="ja-JP" sz="1200" dirty="0" smtClean="0"/>
              <a:t>&lt;%foobar-2%&gt;</a:t>
            </a:r>
            <a:r>
              <a:rPr lang="ja-JP" altLang="en-US" sz="1200" dirty="0" smtClean="0"/>
              <a:t>あいう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598671" y="2048643"/>
            <a:ext cx="2769179" cy="2584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&lt;%url-1%&gt; </a:t>
            </a:r>
            <a:r>
              <a:rPr lang="mr-IN" sz="1200" dirty="0" smtClean="0"/>
              <a:t>&lt;%url-2%&gt;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&lt;%TOTAL%&gt;</a:t>
            </a:r>
          </a:p>
          <a:p>
            <a:r>
              <a:rPr lang="en-US" sz="1200" dirty="0" smtClean="0"/>
              <a:t>&lt;%CURRENT%&gt;</a:t>
            </a:r>
          </a:p>
          <a:p>
            <a:r>
              <a:rPr lang="en-US" sz="1200" dirty="0" smtClean="0"/>
              <a:t>&lt;%SUBTOTAL%&gt;</a:t>
            </a:r>
          </a:p>
          <a:p>
            <a:r>
              <a:rPr lang="en-US" sz="1200" dirty="0" smtClean="0"/>
              <a:t>&lt;%SUBCURRENT%&gt;</a:t>
            </a:r>
          </a:p>
          <a:p>
            <a:endParaRPr lang="en-US" sz="1200" dirty="0" smtClean="0"/>
          </a:p>
          <a:p>
            <a:r>
              <a:rPr lang="en-US" sz="1200" dirty="0" smtClean="0"/>
              <a:t>&lt;%hoge-1%&gt; </a:t>
            </a:r>
            <a:r>
              <a:rPr lang="mr-IN" sz="1200" dirty="0" smtClean="0"/>
              <a:t>&lt;%hoge-2%&gt;</a:t>
            </a:r>
            <a:endParaRPr lang="en-US" sz="1200" dirty="0" smtClean="0"/>
          </a:p>
          <a:p>
            <a:r>
              <a:rPr lang="mr-IN" sz="1200" dirty="0" smtClean="0"/>
              <a:t>&lt;%fuga-1%&gt;</a:t>
            </a:r>
            <a:r>
              <a:rPr lang="mr-IN" sz="1200" dirty="0" err="1" smtClean="0"/>
              <a:t>aa</a:t>
            </a:r>
            <a:r>
              <a:rPr lang="mr-IN" sz="1200" dirty="0" smtClean="0"/>
              <a:t>&lt;%hoge-1%&gt;</a:t>
            </a:r>
            <a:r>
              <a:rPr lang="mr-IN" sz="1200" dirty="0" err="1" smtClean="0"/>
              <a:t>a</a:t>
            </a:r>
            <a:r>
              <a:rPr lang="mr-IN" sz="1200" dirty="0" smtClean="0"/>
              <a:t> &lt;%fuga-2%&gt;</a:t>
            </a:r>
            <a:r>
              <a:rPr lang="mr-IN" sz="1200" dirty="0" err="1" smtClean="0"/>
              <a:t>aa</a:t>
            </a:r>
            <a:r>
              <a:rPr lang="mr-IN" sz="1200" dirty="0" smtClean="0"/>
              <a:t>&lt;%hoge-2%&gt;</a:t>
            </a:r>
            <a:r>
              <a:rPr lang="mr-IN" sz="1200" dirty="0" err="1" smtClean="0"/>
              <a:t>a</a:t>
            </a:r>
            <a:endParaRPr lang="en-US" sz="1200" dirty="0" smtClean="0"/>
          </a:p>
          <a:p>
            <a:r>
              <a:rPr lang="mr-IN" sz="1200" dirty="0" err="1" smtClean="0"/>
              <a:t>aa</a:t>
            </a:r>
            <a:r>
              <a:rPr lang="mr-IN" sz="1200" dirty="0" smtClean="0"/>
              <a:t>&lt;%foobar-1%&gt;&lt;%url-1%&gt;&lt;%url-1%&gt; </a:t>
            </a:r>
            <a:r>
              <a:rPr lang="mr-IN" sz="1200" dirty="0" err="1" smtClean="0"/>
              <a:t>aa</a:t>
            </a:r>
            <a:r>
              <a:rPr lang="mr-IN" sz="1200" dirty="0" smtClean="0"/>
              <a:t>&lt;%foobar-2%&gt;&lt;%url-2%&gt;&lt;%url-2%&gt;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54645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255</Words>
  <Application>Microsoft Macintosh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Mangal</vt:lpstr>
      <vt:lpstr>Yu Gothic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2017-07-17T11:07:53Z</dcterms:created>
  <dcterms:modified xsi:type="dcterms:W3CDTF">2017-07-17T11:17:11Z</dcterms:modified>
</cp:coreProperties>
</file>