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4" r:id="rId2"/>
    <p:sldId id="263" r:id="rId3"/>
    <p:sldId id="265" r:id="rId4"/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  <a:srgbClr val="CD1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7A6D5-528A-6A4A-891F-E7F9D2A40B12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56917-B6B1-9941-93C1-7EAD5DDE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3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56917-B6B1-9941-93C1-7EAD5DDE48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7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28D2-21BC-5C4D-A2CC-7F1B26A14D8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7EB7-2323-B946-803E-A270C1C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28D2-21BC-5C4D-A2CC-7F1B26A14D8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7EB7-2323-B946-803E-A270C1C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7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28D2-21BC-5C4D-A2CC-7F1B26A14D8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7EB7-2323-B946-803E-A270C1C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0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28D2-21BC-5C4D-A2CC-7F1B26A14D8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7EB7-2323-B946-803E-A270C1C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28D2-21BC-5C4D-A2CC-7F1B26A14D8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7EB7-2323-B946-803E-A270C1C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2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28D2-21BC-5C4D-A2CC-7F1B26A14D8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7EB7-2323-B946-803E-A270C1C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28D2-21BC-5C4D-A2CC-7F1B26A14D8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7EB7-2323-B946-803E-A270C1C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28D2-21BC-5C4D-A2CC-7F1B26A14D8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7EB7-2323-B946-803E-A270C1C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1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28D2-21BC-5C4D-A2CC-7F1B26A14D8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7EB7-2323-B946-803E-A270C1C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9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28D2-21BC-5C4D-A2CC-7F1B26A14D8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7EB7-2323-B946-803E-A270C1C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28D2-21BC-5C4D-A2CC-7F1B26A14D8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7EB7-2323-B946-803E-A270C1C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5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E28D2-21BC-5C4D-A2CC-7F1B26A14D8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67EB7-2323-B946-803E-A270C1C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3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39700"/>
            <a:ext cx="7213600" cy="42291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443637" y="2254250"/>
            <a:ext cx="810863" cy="584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01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38" y="0"/>
            <a:ext cx="6845323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100" y="1193800"/>
            <a:ext cx="4046474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8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137" y="622300"/>
            <a:ext cx="7402163" cy="504887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481737" y="3911600"/>
            <a:ext cx="620363" cy="584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52900" y="4019034"/>
            <a:ext cx="1739900" cy="369332"/>
          </a:xfrm>
          <a:prstGeom prst="rect">
            <a:avLst/>
          </a:prstGeom>
          <a:solidFill>
            <a:srgbClr val="FFFF00">
              <a:alpha val="83529"/>
            </a:srgbClr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Select </a:t>
            </a:r>
            <a:r>
              <a:rPr lang="en-US" dirty="0" smtClean="0">
                <a:solidFill>
                  <a:srgbClr val="FF0000"/>
                </a:solidFill>
              </a:rPr>
              <a:t>“Release”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33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137" y="622300"/>
            <a:ext cx="7402163" cy="504887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481736" y="4613587"/>
            <a:ext cx="645764" cy="35211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52901" y="4604977"/>
            <a:ext cx="1778000" cy="369332"/>
          </a:xfrm>
          <a:prstGeom prst="rect">
            <a:avLst/>
          </a:prstGeom>
          <a:solidFill>
            <a:srgbClr val="FFFF00">
              <a:alpha val="83529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Push </a:t>
            </a:r>
            <a:r>
              <a:rPr lang="en-US" dirty="0" smtClean="0">
                <a:solidFill>
                  <a:srgbClr val="FF0000"/>
                </a:solidFill>
              </a:rPr>
              <a:t>this button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48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488950"/>
            <a:ext cx="9690100" cy="58547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080500" y="1320800"/>
            <a:ext cx="1257300" cy="558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080500" y="5422900"/>
            <a:ext cx="1257300" cy="558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43700" y="900668"/>
            <a:ext cx="3594100" cy="369332"/>
          </a:xfrm>
          <a:prstGeom prst="rect">
            <a:avLst/>
          </a:prstGeom>
          <a:solidFill>
            <a:srgbClr val="FFFF00">
              <a:alpha val="49412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Select “</a:t>
            </a:r>
            <a:r>
              <a:rPr lang="en-US" dirty="0" err="1" smtClean="0">
                <a:solidFill>
                  <a:srgbClr val="FF0000"/>
                </a:solidFill>
              </a:rPr>
              <a:t>example_data</a:t>
            </a:r>
            <a:r>
              <a:rPr lang="en-US" dirty="0" smtClean="0">
                <a:solidFill>
                  <a:srgbClr val="FF0000"/>
                </a:solidFill>
              </a:rPr>
              <a:t>” directory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43650" y="4964668"/>
            <a:ext cx="3994150" cy="369332"/>
          </a:xfrm>
          <a:prstGeom prst="rect">
            <a:avLst/>
          </a:prstGeom>
          <a:solidFill>
            <a:srgbClr val="FFFF00">
              <a:alpha val="49412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 Click OK after selecting the directory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22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112" y="1094458"/>
            <a:ext cx="9517816" cy="56381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79" y="1087599"/>
            <a:ext cx="2206633" cy="56381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8479" y="691153"/>
            <a:ext cx="1598026" cy="369332"/>
          </a:xfrm>
          <a:prstGeom prst="rect">
            <a:avLst/>
          </a:prstGeom>
          <a:solidFill>
            <a:srgbClr val="FFFF00">
              <a:alpha val="49412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Setting Panel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25112" y="691153"/>
            <a:ext cx="1598026" cy="369332"/>
          </a:xfrm>
          <a:prstGeom prst="rect">
            <a:avLst/>
          </a:prstGeom>
          <a:solidFill>
            <a:srgbClr val="FFFF00">
              <a:alpha val="49412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Main Window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21714" y="1836457"/>
            <a:ext cx="1937922" cy="369332"/>
          </a:xfrm>
          <a:prstGeom prst="rect">
            <a:avLst/>
          </a:prstGeom>
          <a:solidFill>
            <a:srgbClr val="FFFF00">
              <a:alpha val="7451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Comparison 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9320" y="1467125"/>
            <a:ext cx="1937922" cy="369332"/>
          </a:xfrm>
          <a:prstGeom prst="rect">
            <a:avLst/>
          </a:prstGeom>
          <a:solidFill>
            <a:srgbClr val="FFFF00">
              <a:alpha val="7451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Matrix 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63278" y="4314597"/>
            <a:ext cx="1937922" cy="369332"/>
          </a:xfrm>
          <a:prstGeom prst="rect">
            <a:avLst/>
          </a:prstGeom>
          <a:solidFill>
            <a:srgbClr val="FFFF00">
              <a:alpha val="7451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Brain Graph 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98081" y="1025316"/>
            <a:ext cx="1937922" cy="369332"/>
          </a:xfrm>
          <a:prstGeom prst="rect">
            <a:avLst/>
          </a:prstGeom>
          <a:solidFill>
            <a:srgbClr val="FFFF00">
              <a:alpha val="7451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Infromation</a:t>
            </a:r>
            <a:r>
              <a:rPr lang="en-US" dirty="0" smtClean="0">
                <a:solidFill>
                  <a:srgbClr val="FF0000"/>
                </a:solidFill>
              </a:rPr>
              <a:t> View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18"/>
          <a:stretch/>
        </p:blipFill>
        <p:spPr>
          <a:xfrm>
            <a:off x="0" y="546100"/>
            <a:ext cx="12192000" cy="584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8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2012950"/>
            <a:ext cx="3786491" cy="219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1425575"/>
            <a:ext cx="6589688" cy="39814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600700" y="2171700"/>
            <a:ext cx="13843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350000" y="2654300"/>
            <a:ext cx="889000" cy="330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350000" y="3111500"/>
            <a:ext cx="889000" cy="330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350000" y="3568700"/>
            <a:ext cx="889000" cy="330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350000" y="4038600"/>
            <a:ext cx="889000" cy="330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0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7" y="121919"/>
            <a:ext cx="1842453" cy="626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7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14" y="0"/>
            <a:ext cx="1117677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4814" y="999916"/>
            <a:ext cx="1937922" cy="369332"/>
          </a:xfrm>
          <a:prstGeom prst="rect">
            <a:avLst/>
          </a:prstGeom>
          <a:solidFill>
            <a:srgbClr val="FFFF00">
              <a:alpha val="7451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Comparison 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1520" y="655984"/>
            <a:ext cx="1937922" cy="369332"/>
          </a:xfrm>
          <a:prstGeom prst="rect">
            <a:avLst/>
          </a:prstGeom>
          <a:solidFill>
            <a:srgbClr val="FFFF00">
              <a:alpha val="7451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Matrix 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01520" y="3984397"/>
            <a:ext cx="1937922" cy="369332"/>
          </a:xfrm>
          <a:prstGeom prst="rect">
            <a:avLst/>
          </a:prstGeom>
          <a:solidFill>
            <a:srgbClr val="FFFF00">
              <a:alpha val="7451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Brain Graph 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83348" y="245168"/>
            <a:ext cx="1937922" cy="369332"/>
          </a:xfrm>
          <a:prstGeom prst="rect">
            <a:avLst/>
          </a:prstGeom>
          <a:solidFill>
            <a:srgbClr val="FFFF00">
              <a:alpha val="7451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Infromation</a:t>
            </a:r>
            <a:r>
              <a:rPr lang="en-US" dirty="0" smtClean="0">
                <a:solidFill>
                  <a:srgbClr val="FF0000"/>
                </a:solidFill>
              </a:rPr>
              <a:t> View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6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2887</TotalTime>
  <Words>45</Words>
  <Application>Microsoft Macintosh PowerPoint</Application>
  <PresentationFormat>Widescreen</PresentationFormat>
  <Paragraphs>15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Takanori Fujiwara</dc:creator>
  <cp:lastModifiedBy>Takanori Fujiwara</cp:lastModifiedBy>
  <cp:revision>18</cp:revision>
  <dcterms:created xsi:type="dcterms:W3CDTF">2017-01-12T00:09:02Z</dcterms:created>
  <dcterms:modified xsi:type="dcterms:W3CDTF">2017-01-18T01:28:58Z</dcterms:modified>
</cp:coreProperties>
</file>