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CEFF"/>
    <a:srgbClr val="00E5EE"/>
    <a:srgbClr val="F0F8FF"/>
    <a:srgbClr val="00C5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16"/>
    <p:restoredTop sz="94682"/>
  </p:normalViewPr>
  <p:slideViewPr>
    <p:cSldViewPr snapToGrid="0" snapToObjects="1">
      <p:cViewPr>
        <p:scale>
          <a:sx n="53" d="100"/>
          <a:sy n="53" d="100"/>
        </p:scale>
        <p:origin x="1016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41831-9B31-4B46-92A3-63EC2D4CD910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205A6-A76E-4543-8B0A-14D6E35DB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AE40-4B60-664F-89D1-C1DDE932764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1608-D684-B649-A87E-632E01C1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8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AE40-4B60-664F-89D1-C1DDE932764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1608-D684-B649-A87E-632E01C1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AE40-4B60-664F-89D1-C1DDE932764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1608-D684-B649-A87E-632E01C1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AE40-4B60-664F-89D1-C1DDE932764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1608-D684-B649-A87E-632E01C1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1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AE40-4B60-664F-89D1-C1DDE932764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1608-D684-B649-A87E-632E01C1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9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AE40-4B60-664F-89D1-C1DDE932764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1608-D684-B649-A87E-632E01C1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AE40-4B60-664F-89D1-C1DDE932764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1608-D684-B649-A87E-632E01C1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6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AE40-4B60-664F-89D1-C1DDE932764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1608-D684-B649-A87E-632E01C1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AE40-4B60-664F-89D1-C1DDE932764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1608-D684-B649-A87E-632E01C1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AE40-4B60-664F-89D1-C1DDE932764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1608-D684-B649-A87E-632E01C1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AE40-4B60-664F-89D1-C1DDE932764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31608-D684-B649-A87E-632E01C1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8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BAE40-4B60-664F-89D1-C1DDE932764D}" type="datetimeFigureOut">
              <a:rPr lang="en-US" smtClean="0"/>
              <a:t>11/4/16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31608-D684-B649-A87E-632E01C19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21337" y="-1620505"/>
            <a:ext cx="9545444" cy="954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5216" y="20618"/>
            <a:ext cx="9541565" cy="68580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5095538" y="2820915"/>
            <a:ext cx="4127116" cy="426831"/>
          </a:xfrm>
          <a:prstGeom prst="line">
            <a:avLst/>
          </a:prstGeom>
          <a:ln w="76200">
            <a:solidFill>
              <a:srgbClr val="00C5CD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5762512" y="884146"/>
            <a:ext cx="3436835" cy="2268071"/>
          </a:xfrm>
          <a:prstGeom prst="line">
            <a:avLst/>
          </a:prstGeom>
          <a:ln w="76200">
            <a:solidFill>
              <a:srgbClr val="00C5CD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12141" y="2808701"/>
            <a:ext cx="2119257" cy="645458"/>
          </a:xfrm>
          <a:prstGeom prst="line">
            <a:avLst/>
          </a:prstGeom>
          <a:ln w="76200">
            <a:solidFill>
              <a:srgbClr val="00C5CD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095538" y="896753"/>
            <a:ext cx="666974" cy="1909258"/>
          </a:xfrm>
          <a:prstGeom prst="line">
            <a:avLst/>
          </a:prstGeom>
          <a:ln w="76200">
            <a:solidFill>
              <a:srgbClr val="00C5CD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64541" y="3593952"/>
            <a:ext cx="4634753" cy="2052022"/>
          </a:xfrm>
          <a:prstGeom prst="line">
            <a:avLst/>
          </a:prstGeom>
          <a:ln w="76200">
            <a:solidFill>
              <a:srgbClr val="00C5CD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49564" y="3021723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42094" y="5188774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05312" y="403917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74198" y="236489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34770" y="2831842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3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094292" y="-1712664"/>
            <a:ext cx="10003410" cy="10003410"/>
          </a:xfrm>
          <a:prstGeom prst="ellipse">
            <a:avLst/>
          </a:prstGeom>
          <a:noFill/>
          <a:ln w="76200">
            <a:solidFill>
              <a:srgbClr val="002060"/>
            </a:solidFill>
          </a:ln>
          <a:effectLst>
            <a:glow>
              <a:schemeClr val="tx1"/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167626" y="-1639330"/>
            <a:ext cx="9856743" cy="985674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25216" y="20618"/>
            <a:ext cx="9541565" cy="68580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5095538" y="2820915"/>
            <a:ext cx="4127116" cy="426831"/>
          </a:xfrm>
          <a:prstGeom prst="line">
            <a:avLst/>
          </a:prstGeom>
          <a:ln w="152400">
            <a:solidFill>
              <a:srgbClr val="00C5CD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 flipV="1">
            <a:off x="5762512" y="884146"/>
            <a:ext cx="3436835" cy="2268071"/>
          </a:xfrm>
          <a:prstGeom prst="line">
            <a:avLst/>
          </a:prstGeom>
          <a:ln w="152400">
            <a:solidFill>
              <a:srgbClr val="00C5CD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012141" y="2808701"/>
            <a:ext cx="2119257" cy="645458"/>
          </a:xfrm>
          <a:prstGeom prst="line">
            <a:avLst/>
          </a:prstGeom>
          <a:ln w="152400">
            <a:solidFill>
              <a:srgbClr val="00C5CD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095538" y="896753"/>
            <a:ext cx="666974" cy="1909258"/>
          </a:xfrm>
          <a:prstGeom prst="line">
            <a:avLst/>
          </a:prstGeom>
          <a:ln w="152400">
            <a:solidFill>
              <a:srgbClr val="00C5CD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64541" y="3593952"/>
            <a:ext cx="4634753" cy="2052022"/>
          </a:xfrm>
          <a:prstGeom prst="line">
            <a:avLst/>
          </a:prstGeom>
          <a:ln w="152400">
            <a:solidFill>
              <a:srgbClr val="00C5CD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549564" y="3021723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42094" y="5188774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05312" y="403917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74198" y="2364890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934770" y="2831842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8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8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2016-11-02T21:50:44Z</dcterms:created>
  <dcterms:modified xsi:type="dcterms:W3CDTF">2016-11-04T16:14:02Z</dcterms:modified>
</cp:coreProperties>
</file>