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6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7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63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0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14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3189-7402-4FB0-9B1B-3B08722B24FE}" type="datetimeFigureOut">
              <a:rPr kumimoji="1" lang="ja-JP" altLang="en-US" smtClean="0"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90AE-1D4D-4138-B6E0-14510FC5EA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499191" y="2080964"/>
            <a:ext cx="9834075" cy="2810660"/>
            <a:chOff x="1499191" y="2080964"/>
            <a:chExt cx="9834075" cy="281066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191" y="2080964"/>
              <a:ext cx="5135526" cy="281066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084" y="2080964"/>
              <a:ext cx="4709182" cy="2810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5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5" y="1574158"/>
            <a:ext cx="5437087" cy="30672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22" y="1574158"/>
            <a:ext cx="5495561" cy="30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3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25" y="1719676"/>
            <a:ext cx="4804277" cy="27074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88" y="1722331"/>
            <a:ext cx="4796200" cy="27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tnagai</dc:creator>
  <cp:lastModifiedBy>tnagai</cp:lastModifiedBy>
  <cp:revision>2</cp:revision>
  <dcterms:created xsi:type="dcterms:W3CDTF">2017-11-04T14:27:43Z</dcterms:created>
  <dcterms:modified xsi:type="dcterms:W3CDTF">2017-11-04T14:40:52Z</dcterms:modified>
</cp:coreProperties>
</file>