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島高雄" initials="飯島高雄" lastIdx="1" clrIdx="0">
    <p:extLst>
      <p:ext uri="{19B8F6BF-5375-455C-9EA6-DF929625EA0E}">
        <p15:presenceInfo xmlns:p15="http://schemas.microsoft.com/office/powerpoint/2012/main" userId="飯島高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8" autoAdjust="0"/>
  </p:normalViewPr>
  <p:slideViewPr>
    <p:cSldViewPr snapToGrid="0" showGuides="1">
      <p:cViewPr varScale="1">
        <p:scale>
          <a:sx n="75" d="100"/>
          <a:sy n="75" d="100"/>
        </p:scale>
        <p:origin x="84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EED-C273-4E27-8E7F-F34CE4EBA65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997527" y="2325242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187048" y="18204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リベラル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7695067" y="18112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保守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60174-7F0A-4E21-A058-EE70EC7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8" y="252629"/>
            <a:ext cx="161688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DBCF3B-6F37-448D-BE56-EE9BCA0FEE3E}"/>
              </a:ext>
            </a:extLst>
          </p:cNvPr>
          <p:cNvSpPr txBox="1"/>
          <p:nvPr/>
        </p:nvSpPr>
        <p:spPr>
          <a:xfrm>
            <a:off x="5835967" y="1619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共和党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61DF-6D71-415D-AB52-E2B9625C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50" y="176429"/>
            <a:ext cx="147766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1976538" y="161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民主党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1355DC-96E3-46DB-B302-8ADC8FBFD9EF}"/>
              </a:ext>
            </a:extLst>
          </p:cNvPr>
          <p:cNvSpPr/>
          <p:nvPr/>
        </p:nvSpPr>
        <p:spPr>
          <a:xfrm>
            <a:off x="5261263" y="3195687"/>
            <a:ext cx="2885210" cy="9740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市場経済重視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5C47D2-15AC-440E-A76F-80CEA75108F7}"/>
              </a:ext>
            </a:extLst>
          </p:cNvPr>
          <p:cNvSpPr/>
          <p:nvPr/>
        </p:nvSpPr>
        <p:spPr>
          <a:xfrm>
            <a:off x="997527" y="3195687"/>
            <a:ext cx="2885209" cy="9740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福祉重視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42A99D-754B-454C-9F9B-E10735E174DD}"/>
              </a:ext>
            </a:extLst>
          </p:cNvPr>
          <p:cNvSpPr/>
          <p:nvPr/>
        </p:nvSpPr>
        <p:spPr>
          <a:xfrm>
            <a:off x="5261263" y="4400970"/>
            <a:ext cx="2885210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減税、規制緩和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997526" y="4400970"/>
            <a:ext cx="2885209" cy="5232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増税、規制強化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315189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クリントン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オバマ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　　　バイデン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4578932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1989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ブッシュ父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ブッシュ子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トランプ</a:t>
            </a:r>
          </a:p>
        </p:txBody>
      </p:sp>
    </p:spTree>
    <p:extLst>
      <p:ext uri="{BB962C8B-B14F-4D97-AF65-F5344CB8AC3E}">
        <p14:creationId xmlns:p14="http://schemas.microsoft.com/office/powerpoint/2010/main" val="253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51711" y="10660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362414" y="10636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経済への政府関与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795450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移行経済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795450" y="2690163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ロシア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東欧諸国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中国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ベトナム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2667047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香港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2706223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政府主導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74078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福祉国家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自由放任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2706223" y="2690163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韓国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台湾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シンガポール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タイ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マレーシア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インドネシア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74078" y="2672822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北欧諸国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フランス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ドイツ</a:t>
            </a:r>
          </a:p>
        </p:txBody>
      </p:sp>
    </p:spTree>
    <p:extLst>
      <p:ext uri="{BB962C8B-B14F-4D97-AF65-F5344CB8AC3E}">
        <p14:creationId xmlns:p14="http://schemas.microsoft.com/office/powerpoint/2010/main" val="35605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37847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一体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017206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分離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所有と経営の分離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681110" y="1878091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家族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681110" y="30961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多くの新興国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3054974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681110" y="3934597"/>
            <a:ext cx="3223522" cy="1081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縁故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93684" y="4209869"/>
            <a:ext cx="3223522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ステークホルダー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株主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681110" y="5133436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アジア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ラテンアメリカ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アラブ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93684" y="54105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西欧諸国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</a:p>
        </p:txBody>
      </p:sp>
    </p:spTree>
    <p:extLst>
      <p:ext uri="{BB962C8B-B14F-4D97-AF65-F5344CB8AC3E}">
        <p14:creationId xmlns:p14="http://schemas.microsoft.com/office/powerpoint/2010/main" val="4552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109</Words>
  <Application>Microsoft Office PowerPoint</Application>
  <PresentationFormat>画面に合わせる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飯島高雄</dc:creator>
  <cp:lastModifiedBy>飯島高雄</cp:lastModifiedBy>
  <cp:revision>6</cp:revision>
  <dcterms:created xsi:type="dcterms:W3CDTF">2021-09-30T11:48:02Z</dcterms:created>
  <dcterms:modified xsi:type="dcterms:W3CDTF">2021-10-06T12:40:52Z</dcterms:modified>
</cp:coreProperties>
</file>