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島高雄" initials="飯島高雄" lastIdx="1" clrIdx="0">
    <p:extLst>
      <p:ext uri="{19B8F6BF-5375-455C-9EA6-DF929625EA0E}">
        <p15:presenceInfo xmlns:p15="http://schemas.microsoft.com/office/powerpoint/2012/main" userId="飯島高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 showGuides="1"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3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1EED-C273-4E27-8E7F-F34CE4EBA651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997527" y="2325242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187048" y="18204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リベラル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7695067" y="18112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保守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60174-7F0A-4E21-A058-EE70EC7C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68" y="252629"/>
            <a:ext cx="161688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DBCF3B-6F37-448D-BE56-EE9BCA0FEE3E}"/>
              </a:ext>
            </a:extLst>
          </p:cNvPr>
          <p:cNvSpPr txBox="1"/>
          <p:nvPr/>
        </p:nvSpPr>
        <p:spPr>
          <a:xfrm>
            <a:off x="5835967" y="1619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共和党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8B61DF-6D71-415D-AB52-E2B9625C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50" y="176429"/>
            <a:ext cx="147766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1976538" y="1616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民主党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1355DC-96E3-46DB-B302-8ADC8FBFD9EF}"/>
              </a:ext>
            </a:extLst>
          </p:cNvPr>
          <p:cNvSpPr/>
          <p:nvPr/>
        </p:nvSpPr>
        <p:spPr>
          <a:xfrm>
            <a:off x="5261263" y="3195687"/>
            <a:ext cx="2885210" cy="9740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市場経済重視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5C47D2-15AC-440E-A76F-80CEA75108F7}"/>
              </a:ext>
            </a:extLst>
          </p:cNvPr>
          <p:cNvSpPr/>
          <p:nvPr/>
        </p:nvSpPr>
        <p:spPr>
          <a:xfrm>
            <a:off x="997527" y="3195687"/>
            <a:ext cx="2885209" cy="9740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福祉重視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242A99D-754B-454C-9F9B-E10735E174DD}"/>
              </a:ext>
            </a:extLst>
          </p:cNvPr>
          <p:cNvSpPr/>
          <p:nvPr/>
        </p:nvSpPr>
        <p:spPr>
          <a:xfrm>
            <a:off x="5261263" y="4400970"/>
            <a:ext cx="2885210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減税、規制緩和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997526" y="4400970"/>
            <a:ext cx="2885209" cy="5232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増税、規制強化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315189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クリントン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オバマ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　　　バイデン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4578932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1989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ブッシュ父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ブッシュ子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トランプ</a:t>
            </a:r>
          </a:p>
        </p:txBody>
      </p:sp>
    </p:spTree>
    <p:extLst>
      <p:ext uri="{BB962C8B-B14F-4D97-AF65-F5344CB8AC3E}">
        <p14:creationId xmlns:p14="http://schemas.microsoft.com/office/powerpoint/2010/main" val="2535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51711" y="10660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362414" y="10636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経済への政府関与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795450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移行経済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795450" y="2690163"/>
            <a:ext cx="16209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ロシア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東欧諸国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中国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ベトナム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2667047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香港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2706223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政府主導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74078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福祉国家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自由放任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2706223" y="2690163"/>
            <a:ext cx="23391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韓国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台湾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シンガポール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タイ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マレーシア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インドネシア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74078" y="2672822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北欧諸国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フランス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ドイツ</a:t>
            </a:r>
          </a:p>
        </p:txBody>
      </p:sp>
    </p:spTree>
    <p:extLst>
      <p:ext uri="{BB962C8B-B14F-4D97-AF65-F5344CB8AC3E}">
        <p14:creationId xmlns:p14="http://schemas.microsoft.com/office/powerpoint/2010/main" val="35605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37847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一体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017206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分離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所有と経営の分離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681110" y="1878091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家族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681110" y="30961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多くの新興国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3054974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681110" y="3934597"/>
            <a:ext cx="3223522" cy="10815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縁故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93684" y="4209869"/>
            <a:ext cx="3223522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ステークホルダー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株主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681110" y="5133436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アジア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ラテンアメリカ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アラブ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93684" y="54105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西欧諸国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</a:p>
        </p:txBody>
      </p:sp>
    </p:spTree>
    <p:extLst>
      <p:ext uri="{BB962C8B-B14F-4D97-AF65-F5344CB8AC3E}">
        <p14:creationId xmlns:p14="http://schemas.microsoft.com/office/powerpoint/2010/main" val="4552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D44F63-362D-466F-92F8-19DDC325A6D2}"/>
              </a:ext>
            </a:extLst>
          </p:cNvPr>
          <p:cNvSpPr/>
          <p:nvPr/>
        </p:nvSpPr>
        <p:spPr>
          <a:xfrm>
            <a:off x="2392218" y="1256145"/>
            <a:ext cx="5772727" cy="36298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4E6473-7609-4A6B-86DA-83E2C84E6158}"/>
              </a:ext>
            </a:extLst>
          </p:cNvPr>
          <p:cNvSpPr txBox="1"/>
          <p:nvPr/>
        </p:nvSpPr>
        <p:spPr>
          <a:xfrm>
            <a:off x="1454682" y="46937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時間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CFDCCC-F8E5-49A7-84F5-912F672929E2}"/>
              </a:ext>
            </a:extLst>
          </p:cNvPr>
          <p:cNvSpPr txBox="1"/>
          <p:nvPr/>
        </p:nvSpPr>
        <p:spPr>
          <a:xfrm>
            <a:off x="8521148" y="48900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人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64CCB8-6A96-42EF-976B-B9A5ECEA68F8}"/>
              </a:ext>
            </a:extLst>
          </p:cNvPr>
          <p:cNvSpPr/>
          <p:nvPr/>
        </p:nvSpPr>
        <p:spPr>
          <a:xfrm>
            <a:off x="6724073" y="1254848"/>
            <a:ext cx="1440872" cy="3629891"/>
          </a:xfrm>
          <a:prstGeom prst="rect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解雇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B9127AC-4E60-404F-979C-6D9D565EE8F2}"/>
              </a:ext>
            </a:extLst>
          </p:cNvPr>
          <p:cNvSpPr/>
          <p:nvPr/>
        </p:nvSpPr>
        <p:spPr>
          <a:xfrm>
            <a:off x="2396837" y="1254847"/>
            <a:ext cx="5768107" cy="1017297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時短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966744-5BFA-4EB6-BD2F-E7E884971017}"/>
              </a:ext>
            </a:extLst>
          </p:cNvPr>
          <p:cNvSpPr txBox="1"/>
          <p:nvPr/>
        </p:nvSpPr>
        <p:spPr>
          <a:xfrm>
            <a:off x="1940271" y="488473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0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33D4E2-ACC1-465D-ACFC-416C5BBF0812}"/>
              </a:ext>
            </a:extLst>
          </p:cNvPr>
          <p:cNvSpPr txBox="1"/>
          <p:nvPr/>
        </p:nvSpPr>
        <p:spPr>
          <a:xfrm>
            <a:off x="1704420" y="1967346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6.4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7F39BBD-C5E7-4C2F-93DC-E7E9A8867ACC}"/>
              </a:ext>
            </a:extLst>
          </p:cNvPr>
          <p:cNvSpPr txBox="1"/>
          <p:nvPr/>
        </p:nvSpPr>
        <p:spPr>
          <a:xfrm>
            <a:off x="1853749" y="956748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8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CC443D-0B04-4AA3-96A6-65AD70743DD9}"/>
              </a:ext>
            </a:extLst>
          </p:cNvPr>
          <p:cNvSpPr txBox="1"/>
          <p:nvPr/>
        </p:nvSpPr>
        <p:spPr>
          <a:xfrm>
            <a:off x="7790903" y="4884739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100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EE30B6-B043-4D65-A42D-AFF5250DF2A7}"/>
              </a:ext>
            </a:extLst>
          </p:cNvPr>
          <p:cNvSpPr txBox="1"/>
          <p:nvPr/>
        </p:nvSpPr>
        <p:spPr>
          <a:xfrm>
            <a:off x="6398599" y="4889425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80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1B826DE-0E56-4827-9C7F-C4757D9C7657}"/>
              </a:ext>
            </a:extLst>
          </p:cNvPr>
          <p:cNvSpPr txBox="1"/>
          <p:nvPr/>
        </p:nvSpPr>
        <p:spPr>
          <a:xfrm>
            <a:off x="456272" y="46937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週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12BA22-E131-435F-B276-D88C29811BEC}"/>
              </a:ext>
            </a:extLst>
          </p:cNvPr>
          <p:cNvSpPr txBox="1"/>
          <p:nvPr/>
        </p:nvSpPr>
        <p:spPr>
          <a:xfrm>
            <a:off x="766162" y="1967346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4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ABD22C9-3974-4625-A926-3D22583724D7}"/>
              </a:ext>
            </a:extLst>
          </p:cNvPr>
          <p:cNvSpPr txBox="1"/>
          <p:nvPr/>
        </p:nvSpPr>
        <p:spPr>
          <a:xfrm>
            <a:off x="766162" y="956748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5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9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C925F4D-1CD0-4DC4-9ED4-C0F5EBF5D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8887"/>
              </p:ext>
            </p:extLst>
          </p:nvPr>
        </p:nvGraphicFramePr>
        <p:xfrm>
          <a:off x="286326" y="1397000"/>
          <a:ext cx="8645237" cy="3762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751">
                  <a:extLst>
                    <a:ext uri="{9D8B030D-6E8A-4147-A177-3AD203B41FA5}">
                      <a16:colId xmlns:a16="http://schemas.microsoft.com/office/drawing/2014/main" val="1585780186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400502488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2421140653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1202329663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3987838404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3081874831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3808236788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2399175729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4048400214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1163152979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2578880800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2581468157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2980002202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4006958505"/>
                    </a:ext>
                  </a:extLst>
                </a:gridCol>
                <a:gridCol w="505249">
                  <a:extLst>
                    <a:ext uri="{9D8B030D-6E8A-4147-A177-3AD203B41FA5}">
                      <a16:colId xmlns:a16="http://schemas.microsoft.com/office/drawing/2014/main" val="335236299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人事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営業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62988"/>
                  </a:ext>
                </a:extLst>
              </a:tr>
              <a:tr h="9938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債権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財務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税務</a:t>
                      </a: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労務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給与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教育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採用</a:t>
                      </a: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重電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家電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半導体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素材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98612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マネージャー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リーダー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3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93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ヒラ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□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■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0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アソシエ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708772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40E73E-36F8-42DE-9DBC-6B1B7E33EFD0}"/>
              </a:ext>
            </a:extLst>
          </p:cNvPr>
          <p:cNvSpPr/>
          <p:nvPr/>
        </p:nvSpPr>
        <p:spPr>
          <a:xfrm>
            <a:off x="6169891" y="5461000"/>
            <a:ext cx="1016000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欠員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7554BA-B439-4B0C-B778-C90C9863F427}"/>
              </a:ext>
            </a:extLst>
          </p:cNvPr>
          <p:cNvSpPr txBox="1"/>
          <p:nvPr/>
        </p:nvSpPr>
        <p:spPr>
          <a:xfrm>
            <a:off x="5546812" y="6132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ポスト別に個別採用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A678541-8BFB-406E-8FF2-0130229B25C5}"/>
              </a:ext>
            </a:extLst>
          </p:cNvPr>
          <p:cNvCxnSpPr/>
          <p:nvPr/>
        </p:nvCxnSpPr>
        <p:spPr>
          <a:xfrm flipH="1" flipV="1">
            <a:off x="3685309" y="4996873"/>
            <a:ext cx="2484582" cy="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EB529A-1D01-4CD5-808F-AE9A8F1AEC9D}"/>
              </a:ext>
            </a:extLst>
          </p:cNvPr>
          <p:cNvCxnSpPr/>
          <p:nvPr/>
        </p:nvCxnSpPr>
        <p:spPr>
          <a:xfrm flipH="1" flipV="1">
            <a:off x="2669309" y="3362036"/>
            <a:ext cx="3500582" cy="209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C74D1C1-B80D-4A9F-A2D7-430D4DCEB8EF}"/>
              </a:ext>
            </a:extLst>
          </p:cNvPr>
          <p:cNvCxnSpPr/>
          <p:nvPr/>
        </p:nvCxnSpPr>
        <p:spPr>
          <a:xfrm flipH="1" flipV="1">
            <a:off x="4701309" y="4082473"/>
            <a:ext cx="1468582" cy="13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3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221</Words>
  <Application>Microsoft Office PowerPoint</Application>
  <PresentationFormat>画面に合わせる (4:3)</PresentationFormat>
  <Paragraphs>166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飯島高雄</dc:creator>
  <cp:lastModifiedBy>飯島高雄</cp:lastModifiedBy>
  <cp:revision>10</cp:revision>
  <dcterms:created xsi:type="dcterms:W3CDTF">2021-09-30T11:48:02Z</dcterms:created>
  <dcterms:modified xsi:type="dcterms:W3CDTF">2021-10-19T14:29:39Z</dcterms:modified>
</cp:coreProperties>
</file>