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島高雄" initials="飯島高雄" lastIdx="1" clrIdx="0">
    <p:extLst>
      <p:ext uri="{19B8F6BF-5375-455C-9EA6-DF929625EA0E}">
        <p15:presenceInfo xmlns:p15="http://schemas.microsoft.com/office/powerpoint/2012/main" userId="飯島高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1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EED-C273-4E27-8E7F-F34CE4EBA651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8F72-8261-4835-94D8-6DAFAD8D79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29E3082E-6820-4D13-A958-66C19B8F2219}"/>
              </a:ext>
            </a:extLst>
          </p:cNvPr>
          <p:cNvSpPr/>
          <p:nvPr/>
        </p:nvSpPr>
        <p:spPr>
          <a:xfrm>
            <a:off x="997527" y="2325242"/>
            <a:ext cx="7148946" cy="59112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EC3E2-2D4E-4BE7-B07A-7D0AEC16DCF0}"/>
              </a:ext>
            </a:extLst>
          </p:cNvPr>
          <p:cNvSpPr txBox="1"/>
          <p:nvPr/>
        </p:nvSpPr>
        <p:spPr>
          <a:xfrm>
            <a:off x="187048" y="18204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リベラル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E0A430-A8A8-4322-8778-DE3EB75BB860}"/>
              </a:ext>
            </a:extLst>
          </p:cNvPr>
          <p:cNvSpPr txBox="1"/>
          <p:nvPr/>
        </p:nvSpPr>
        <p:spPr>
          <a:xfrm>
            <a:off x="7695067" y="18112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保守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60174-7F0A-4E21-A058-EE70EC7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68" y="252629"/>
            <a:ext cx="161688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DBCF3B-6F37-448D-BE56-EE9BCA0FEE3E}"/>
              </a:ext>
            </a:extLst>
          </p:cNvPr>
          <p:cNvSpPr txBox="1"/>
          <p:nvPr/>
        </p:nvSpPr>
        <p:spPr>
          <a:xfrm>
            <a:off x="5835967" y="1619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共和党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8B61DF-6D71-415D-AB52-E2B9625C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50" y="176429"/>
            <a:ext cx="147766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D373A1-B131-4E2D-B5B6-A0F7479D38B1}"/>
              </a:ext>
            </a:extLst>
          </p:cNvPr>
          <p:cNvSpPr txBox="1"/>
          <p:nvPr/>
        </p:nvSpPr>
        <p:spPr>
          <a:xfrm>
            <a:off x="1976538" y="161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民主党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1355DC-96E3-46DB-B302-8ADC8FBFD9EF}"/>
              </a:ext>
            </a:extLst>
          </p:cNvPr>
          <p:cNvSpPr/>
          <p:nvPr/>
        </p:nvSpPr>
        <p:spPr>
          <a:xfrm>
            <a:off x="5261263" y="3195687"/>
            <a:ext cx="2885210" cy="97403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市場経済重視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A5C47D2-15AC-440E-A76F-80CEA75108F7}"/>
              </a:ext>
            </a:extLst>
          </p:cNvPr>
          <p:cNvSpPr/>
          <p:nvPr/>
        </p:nvSpPr>
        <p:spPr>
          <a:xfrm>
            <a:off x="997527" y="3195687"/>
            <a:ext cx="2885209" cy="97403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大きな政府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福祉重視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242A99D-754B-454C-9F9B-E10735E174DD}"/>
              </a:ext>
            </a:extLst>
          </p:cNvPr>
          <p:cNvSpPr/>
          <p:nvPr/>
        </p:nvSpPr>
        <p:spPr>
          <a:xfrm>
            <a:off x="5261263" y="4400970"/>
            <a:ext cx="2885210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減税、規制緩和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63822C-EA61-42C6-915E-3FBCC37BA3D0}"/>
              </a:ext>
            </a:extLst>
          </p:cNvPr>
          <p:cNvSpPr/>
          <p:nvPr/>
        </p:nvSpPr>
        <p:spPr>
          <a:xfrm>
            <a:off x="997526" y="4400970"/>
            <a:ext cx="2885209" cy="5232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増税、規制強化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52064-2D5C-4EB2-A730-EDADEDE2860E}"/>
              </a:ext>
            </a:extLst>
          </p:cNvPr>
          <p:cNvSpPr txBox="1"/>
          <p:nvPr/>
        </p:nvSpPr>
        <p:spPr>
          <a:xfrm>
            <a:off x="315189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クリントン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オバマ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　　　バイデン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982C71-FF56-4ED4-AF06-47E56F4FF224}"/>
              </a:ext>
            </a:extLst>
          </p:cNvPr>
          <p:cNvSpPr txBox="1"/>
          <p:nvPr/>
        </p:nvSpPr>
        <p:spPr>
          <a:xfrm>
            <a:off x="4578932" y="515544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1989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1993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ブッシュ父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2009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ブッシュ子</a:t>
            </a:r>
            <a:endParaRPr kumimoji="1" lang="en-US" altLang="ja-JP" sz="2800" dirty="0"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2017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～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2021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</a:rPr>
              <a:t>　トランプ</a:t>
            </a:r>
          </a:p>
        </p:txBody>
      </p:sp>
    </p:spTree>
    <p:extLst>
      <p:ext uri="{BB962C8B-B14F-4D97-AF65-F5344CB8AC3E}">
        <p14:creationId xmlns:p14="http://schemas.microsoft.com/office/powerpoint/2010/main" val="2535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45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飯島高雄</dc:creator>
  <cp:lastModifiedBy>飯島高雄</cp:lastModifiedBy>
  <cp:revision>1</cp:revision>
  <dcterms:created xsi:type="dcterms:W3CDTF">2021-09-30T11:48:02Z</dcterms:created>
  <dcterms:modified xsi:type="dcterms:W3CDTF">2021-09-30T12:20:43Z</dcterms:modified>
</cp:coreProperties>
</file>