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飯島高雄" initials="飯島高雄" lastIdx="1" clrIdx="0">
    <p:extLst>
      <p:ext uri="{19B8F6BF-5375-455C-9EA6-DF929625EA0E}">
        <p15:presenceInfo xmlns:p15="http://schemas.microsoft.com/office/powerpoint/2012/main" userId="飯島高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8" autoAdjust="0"/>
  </p:normalViewPr>
  <p:slideViewPr>
    <p:cSldViewPr snapToGrid="0" showGuides="1">
      <p:cViewPr varScale="1">
        <p:scale>
          <a:sx n="104" d="100"/>
          <a:sy n="104" d="100"/>
        </p:scale>
        <p:origin x="174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87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38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24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76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70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47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72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3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3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12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94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81EED-C273-4E27-8E7F-F34CE4EBA651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38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左右 1">
            <a:extLst>
              <a:ext uri="{FF2B5EF4-FFF2-40B4-BE49-F238E27FC236}">
                <a16:creationId xmlns:a16="http://schemas.microsoft.com/office/drawing/2014/main" id="{29E3082E-6820-4D13-A958-66C19B8F2219}"/>
              </a:ext>
            </a:extLst>
          </p:cNvPr>
          <p:cNvSpPr/>
          <p:nvPr/>
        </p:nvSpPr>
        <p:spPr>
          <a:xfrm>
            <a:off x="997527" y="2325242"/>
            <a:ext cx="7148946" cy="591127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85EC3E2-2D4E-4BE7-B07A-7D0AEC16DCF0}"/>
              </a:ext>
            </a:extLst>
          </p:cNvPr>
          <p:cNvSpPr txBox="1"/>
          <p:nvPr/>
        </p:nvSpPr>
        <p:spPr>
          <a:xfrm>
            <a:off x="187048" y="182049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リベラル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E0A430-A8A8-4322-8778-DE3EB75BB860}"/>
              </a:ext>
            </a:extLst>
          </p:cNvPr>
          <p:cNvSpPr txBox="1"/>
          <p:nvPr/>
        </p:nvSpPr>
        <p:spPr>
          <a:xfrm>
            <a:off x="7695067" y="18112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保守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D60174-7F0A-4E21-A058-EE70EC7C4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468" y="252629"/>
            <a:ext cx="1616882" cy="14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DBCF3B-6F37-448D-BE56-EE9BCA0FEE3E}"/>
              </a:ext>
            </a:extLst>
          </p:cNvPr>
          <p:cNvSpPr txBox="1"/>
          <p:nvPr/>
        </p:nvSpPr>
        <p:spPr>
          <a:xfrm>
            <a:off x="5835967" y="161919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共和党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8B61DF-6D71-415D-AB52-E2B9625C1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650" y="176429"/>
            <a:ext cx="147766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BD373A1-B131-4E2D-B5B6-A0F7479D38B1}"/>
              </a:ext>
            </a:extLst>
          </p:cNvPr>
          <p:cNvSpPr txBox="1"/>
          <p:nvPr/>
        </p:nvSpPr>
        <p:spPr>
          <a:xfrm>
            <a:off x="1976538" y="161642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民主党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F1355DC-96E3-46DB-B302-8ADC8FBFD9EF}"/>
              </a:ext>
            </a:extLst>
          </p:cNvPr>
          <p:cNvSpPr/>
          <p:nvPr/>
        </p:nvSpPr>
        <p:spPr>
          <a:xfrm>
            <a:off x="5261263" y="3195687"/>
            <a:ext cx="2885210" cy="97403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小さな政府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市場経済重視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A5C47D2-15AC-440E-A76F-80CEA75108F7}"/>
              </a:ext>
            </a:extLst>
          </p:cNvPr>
          <p:cNvSpPr/>
          <p:nvPr/>
        </p:nvSpPr>
        <p:spPr>
          <a:xfrm>
            <a:off x="997527" y="3195687"/>
            <a:ext cx="2885209" cy="97403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大きな政府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福祉重視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242A99D-754B-454C-9F9B-E10735E174DD}"/>
              </a:ext>
            </a:extLst>
          </p:cNvPr>
          <p:cNvSpPr/>
          <p:nvPr/>
        </p:nvSpPr>
        <p:spPr>
          <a:xfrm>
            <a:off x="5261263" y="4400970"/>
            <a:ext cx="2885210" cy="5232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減税、規制緩和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063822C-EA61-42C6-915E-3FBCC37BA3D0}"/>
              </a:ext>
            </a:extLst>
          </p:cNvPr>
          <p:cNvSpPr/>
          <p:nvPr/>
        </p:nvSpPr>
        <p:spPr>
          <a:xfrm>
            <a:off x="997526" y="4400970"/>
            <a:ext cx="2885209" cy="52322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増税、規制強化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652064-2D5C-4EB2-A730-EDADEDE2860E}"/>
              </a:ext>
            </a:extLst>
          </p:cNvPr>
          <p:cNvSpPr txBox="1"/>
          <p:nvPr/>
        </p:nvSpPr>
        <p:spPr>
          <a:xfrm>
            <a:off x="315189" y="5155443"/>
            <a:ext cx="42498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1993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～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2001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　クリントン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2009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～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2017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　オバマ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2021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～　　　バイデン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F982C71-FF56-4ED4-AF06-47E56F4FF224}"/>
              </a:ext>
            </a:extLst>
          </p:cNvPr>
          <p:cNvSpPr txBox="1"/>
          <p:nvPr/>
        </p:nvSpPr>
        <p:spPr>
          <a:xfrm>
            <a:off x="4578932" y="5155443"/>
            <a:ext cx="42498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1989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～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1993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　ブッシュ父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2001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～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2009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　ブッシュ子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2017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～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2021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　トランプ</a:t>
            </a:r>
          </a:p>
        </p:txBody>
      </p:sp>
    </p:spTree>
    <p:extLst>
      <p:ext uri="{BB962C8B-B14F-4D97-AF65-F5344CB8AC3E}">
        <p14:creationId xmlns:p14="http://schemas.microsoft.com/office/powerpoint/2010/main" val="25358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左右 1">
            <a:extLst>
              <a:ext uri="{FF2B5EF4-FFF2-40B4-BE49-F238E27FC236}">
                <a16:creationId xmlns:a16="http://schemas.microsoft.com/office/drawing/2014/main" id="{29E3082E-6820-4D13-A958-66C19B8F2219}"/>
              </a:ext>
            </a:extLst>
          </p:cNvPr>
          <p:cNvSpPr/>
          <p:nvPr/>
        </p:nvSpPr>
        <p:spPr>
          <a:xfrm>
            <a:off x="1004459" y="1032066"/>
            <a:ext cx="7148946" cy="591127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85EC3E2-2D4E-4BE7-B07A-7D0AEC16DCF0}"/>
              </a:ext>
            </a:extLst>
          </p:cNvPr>
          <p:cNvSpPr txBox="1"/>
          <p:nvPr/>
        </p:nvSpPr>
        <p:spPr>
          <a:xfrm>
            <a:off x="251711" y="106601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E0A430-A8A8-4322-8778-DE3EB75BB860}"/>
              </a:ext>
            </a:extLst>
          </p:cNvPr>
          <p:cNvSpPr txBox="1"/>
          <p:nvPr/>
        </p:nvSpPr>
        <p:spPr>
          <a:xfrm>
            <a:off x="8362414" y="106361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少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BD373A1-B131-4E2D-B5B6-A0F7479D38B1}"/>
              </a:ext>
            </a:extLst>
          </p:cNvPr>
          <p:cNvSpPr txBox="1"/>
          <p:nvPr/>
        </p:nvSpPr>
        <p:spPr>
          <a:xfrm>
            <a:off x="3036446" y="42087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経済への政府関与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063822C-EA61-42C6-915E-3FBCC37BA3D0}"/>
              </a:ext>
            </a:extLst>
          </p:cNvPr>
          <p:cNvSpPr/>
          <p:nvPr/>
        </p:nvSpPr>
        <p:spPr>
          <a:xfrm>
            <a:off x="795450" y="1878091"/>
            <a:ext cx="1663699" cy="5232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移行経済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652064-2D5C-4EB2-A730-EDADEDE2860E}"/>
              </a:ext>
            </a:extLst>
          </p:cNvPr>
          <p:cNvSpPr txBox="1"/>
          <p:nvPr/>
        </p:nvSpPr>
        <p:spPr>
          <a:xfrm>
            <a:off x="795450" y="2690163"/>
            <a:ext cx="16209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ロシア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東欧諸国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中国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ベトナム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F982C71-FF56-4ED4-AF06-47E56F4FF224}"/>
              </a:ext>
            </a:extLst>
          </p:cNvPr>
          <p:cNvSpPr txBox="1"/>
          <p:nvPr/>
        </p:nvSpPr>
        <p:spPr>
          <a:xfrm>
            <a:off x="6684851" y="2667047"/>
            <a:ext cx="16209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イギリス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アメリカ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香港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308B9D1-F111-4A52-970A-C308E20F715C}"/>
              </a:ext>
            </a:extLst>
          </p:cNvPr>
          <p:cNvSpPr/>
          <p:nvPr/>
        </p:nvSpPr>
        <p:spPr>
          <a:xfrm>
            <a:off x="2706223" y="1883510"/>
            <a:ext cx="1663699" cy="5232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政府主導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A78BE43-A196-4FDF-A910-A894CB06C3E1}"/>
              </a:ext>
            </a:extLst>
          </p:cNvPr>
          <p:cNvSpPr/>
          <p:nvPr/>
        </p:nvSpPr>
        <p:spPr>
          <a:xfrm>
            <a:off x="4774078" y="1878091"/>
            <a:ext cx="1663699" cy="5232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福祉国家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C098297-D325-473E-9DC0-54C12BB62A1E}"/>
              </a:ext>
            </a:extLst>
          </p:cNvPr>
          <p:cNvSpPr/>
          <p:nvPr/>
        </p:nvSpPr>
        <p:spPr>
          <a:xfrm>
            <a:off x="6684851" y="1883510"/>
            <a:ext cx="1663699" cy="5232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自由放任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C3CE1EF-5DD7-4A32-BCE6-405CA34D468D}"/>
              </a:ext>
            </a:extLst>
          </p:cNvPr>
          <p:cNvSpPr txBox="1"/>
          <p:nvPr/>
        </p:nvSpPr>
        <p:spPr>
          <a:xfrm>
            <a:off x="2706223" y="2690163"/>
            <a:ext cx="233910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日本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韓国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台湾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シンガポール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タイ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マレーシア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インドネシア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4127A42-BB7E-4196-87B9-9CE1FD94E3D8}"/>
              </a:ext>
            </a:extLst>
          </p:cNvPr>
          <p:cNvSpPr txBox="1"/>
          <p:nvPr/>
        </p:nvSpPr>
        <p:spPr>
          <a:xfrm>
            <a:off x="4774078" y="2672822"/>
            <a:ext cx="16209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北欧諸国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フランス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ドイツ</a:t>
            </a:r>
          </a:p>
        </p:txBody>
      </p:sp>
    </p:spTree>
    <p:extLst>
      <p:ext uri="{BB962C8B-B14F-4D97-AF65-F5344CB8AC3E}">
        <p14:creationId xmlns:p14="http://schemas.microsoft.com/office/powerpoint/2010/main" val="356053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左右 1">
            <a:extLst>
              <a:ext uri="{FF2B5EF4-FFF2-40B4-BE49-F238E27FC236}">
                <a16:creationId xmlns:a16="http://schemas.microsoft.com/office/drawing/2014/main" id="{29E3082E-6820-4D13-A958-66C19B8F2219}"/>
              </a:ext>
            </a:extLst>
          </p:cNvPr>
          <p:cNvSpPr/>
          <p:nvPr/>
        </p:nvSpPr>
        <p:spPr>
          <a:xfrm>
            <a:off x="1004459" y="1032066"/>
            <a:ext cx="7148946" cy="591127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85EC3E2-2D4E-4BE7-B07A-7D0AEC16DCF0}"/>
              </a:ext>
            </a:extLst>
          </p:cNvPr>
          <p:cNvSpPr txBox="1"/>
          <p:nvPr/>
        </p:nvSpPr>
        <p:spPr>
          <a:xfrm>
            <a:off x="237847" y="80200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一体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E0A430-A8A8-4322-8778-DE3EB75BB860}"/>
              </a:ext>
            </a:extLst>
          </p:cNvPr>
          <p:cNvSpPr txBox="1"/>
          <p:nvPr/>
        </p:nvSpPr>
        <p:spPr>
          <a:xfrm>
            <a:off x="8017206" y="80200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分離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BD373A1-B131-4E2D-B5B6-A0F7479D38B1}"/>
              </a:ext>
            </a:extLst>
          </p:cNvPr>
          <p:cNvSpPr txBox="1"/>
          <p:nvPr/>
        </p:nvSpPr>
        <p:spPr>
          <a:xfrm>
            <a:off x="3036446" y="42087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所有と経営の分離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063822C-EA61-42C6-915E-3FBCC37BA3D0}"/>
              </a:ext>
            </a:extLst>
          </p:cNvPr>
          <p:cNvSpPr/>
          <p:nvPr/>
        </p:nvSpPr>
        <p:spPr>
          <a:xfrm>
            <a:off x="681110" y="1878091"/>
            <a:ext cx="1778039" cy="108150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家族</a:t>
            </a:r>
            <a:endParaRPr kumimoji="1"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資本主義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652064-2D5C-4EB2-A730-EDADEDE2860E}"/>
              </a:ext>
            </a:extLst>
          </p:cNvPr>
          <p:cNvSpPr txBox="1"/>
          <p:nvPr/>
        </p:nvSpPr>
        <p:spPr>
          <a:xfrm>
            <a:off x="681110" y="309612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多くの新興国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F982C71-FF56-4ED4-AF06-47E56F4FF224}"/>
              </a:ext>
            </a:extLst>
          </p:cNvPr>
          <p:cNvSpPr txBox="1"/>
          <p:nvPr/>
        </p:nvSpPr>
        <p:spPr>
          <a:xfrm>
            <a:off x="6684851" y="3054974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アメリカ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イギリス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308B9D1-F111-4A52-970A-C308E20F715C}"/>
              </a:ext>
            </a:extLst>
          </p:cNvPr>
          <p:cNvSpPr/>
          <p:nvPr/>
        </p:nvSpPr>
        <p:spPr>
          <a:xfrm>
            <a:off x="681110" y="3934597"/>
            <a:ext cx="3223522" cy="108150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縁故</a:t>
            </a:r>
            <a:endParaRPr kumimoji="1"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資本主義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A78BE43-A196-4FDF-A910-A894CB06C3E1}"/>
              </a:ext>
            </a:extLst>
          </p:cNvPr>
          <p:cNvSpPr/>
          <p:nvPr/>
        </p:nvSpPr>
        <p:spPr>
          <a:xfrm>
            <a:off x="4793684" y="4209869"/>
            <a:ext cx="3223522" cy="108150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ステークホルダー</a:t>
            </a:r>
            <a:endParaRPr kumimoji="1"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資本主義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C098297-D325-473E-9DC0-54C12BB62A1E}"/>
              </a:ext>
            </a:extLst>
          </p:cNvPr>
          <p:cNvSpPr/>
          <p:nvPr/>
        </p:nvSpPr>
        <p:spPr>
          <a:xfrm>
            <a:off x="6684851" y="1883510"/>
            <a:ext cx="1778039" cy="108150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株主</a:t>
            </a:r>
            <a:endParaRPr kumimoji="1"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資本主義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C3CE1EF-5DD7-4A32-BCE6-405CA34D468D}"/>
              </a:ext>
            </a:extLst>
          </p:cNvPr>
          <p:cNvSpPr txBox="1"/>
          <p:nvPr/>
        </p:nvSpPr>
        <p:spPr>
          <a:xfrm>
            <a:off x="681110" y="5133436"/>
            <a:ext cx="26981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アジア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ラテンアメリカ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アラブ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4127A42-BB7E-4196-87B9-9CE1FD94E3D8}"/>
              </a:ext>
            </a:extLst>
          </p:cNvPr>
          <p:cNvSpPr txBox="1"/>
          <p:nvPr/>
        </p:nvSpPr>
        <p:spPr>
          <a:xfrm>
            <a:off x="4793684" y="5410553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西欧諸国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日本</a:t>
            </a:r>
          </a:p>
        </p:txBody>
      </p:sp>
    </p:spTree>
    <p:extLst>
      <p:ext uri="{BB962C8B-B14F-4D97-AF65-F5344CB8AC3E}">
        <p14:creationId xmlns:p14="http://schemas.microsoft.com/office/powerpoint/2010/main" val="45529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FD44F63-362D-466F-92F8-19DDC325A6D2}"/>
              </a:ext>
            </a:extLst>
          </p:cNvPr>
          <p:cNvSpPr/>
          <p:nvPr/>
        </p:nvSpPr>
        <p:spPr>
          <a:xfrm>
            <a:off x="2392218" y="1256145"/>
            <a:ext cx="5772727" cy="36298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24E6473-7609-4A6B-86DA-83E2C84E6158}"/>
              </a:ext>
            </a:extLst>
          </p:cNvPr>
          <p:cNvSpPr txBox="1"/>
          <p:nvPr/>
        </p:nvSpPr>
        <p:spPr>
          <a:xfrm>
            <a:off x="1454682" y="469370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時間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/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日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7CFDCCC-F8E5-49A7-84F5-912F672929E2}"/>
              </a:ext>
            </a:extLst>
          </p:cNvPr>
          <p:cNvSpPr txBox="1"/>
          <p:nvPr/>
        </p:nvSpPr>
        <p:spPr>
          <a:xfrm>
            <a:off x="8521148" y="489006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人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64CCB8-6A96-42EF-976B-B9A5ECEA68F8}"/>
              </a:ext>
            </a:extLst>
          </p:cNvPr>
          <p:cNvSpPr/>
          <p:nvPr/>
        </p:nvSpPr>
        <p:spPr>
          <a:xfrm>
            <a:off x="6724073" y="1254848"/>
            <a:ext cx="1440872" cy="3629891"/>
          </a:xfrm>
          <a:prstGeom prst="rect">
            <a:avLst/>
          </a:prstGeom>
          <a:solidFill>
            <a:schemeClr val="accent5">
              <a:alpha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解雇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B9127AC-4E60-404F-979C-6D9D565EE8F2}"/>
              </a:ext>
            </a:extLst>
          </p:cNvPr>
          <p:cNvSpPr/>
          <p:nvPr/>
        </p:nvSpPr>
        <p:spPr>
          <a:xfrm>
            <a:off x="2396837" y="1254847"/>
            <a:ext cx="5768107" cy="1017297"/>
          </a:xfrm>
          <a:prstGeom prst="rect">
            <a:avLst/>
          </a:prstGeom>
          <a:solidFill>
            <a:srgbClr val="FFC000">
              <a:alpha val="60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時短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2966744-5BFA-4EB6-BD2F-E7E884971017}"/>
              </a:ext>
            </a:extLst>
          </p:cNvPr>
          <p:cNvSpPr txBox="1"/>
          <p:nvPr/>
        </p:nvSpPr>
        <p:spPr>
          <a:xfrm>
            <a:off x="1940271" y="4884739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0</a:t>
            </a:r>
            <a:endParaRPr kumimoji="1" lang="ja-JP" altLang="en-US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33D4E2-ACC1-465D-ACFC-416C5BBF0812}"/>
              </a:ext>
            </a:extLst>
          </p:cNvPr>
          <p:cNvSpPr txBox="1"/>
          <p:nvPr/>
        </p:nvSpPr>
        <p:spPr>
          <a:xfrm>
            <a:off x="1704420" y="1967346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6.4</a:t>
            </a:r>
            <a:endParaRPr kumimoji="1" lang="ja-JP" altLang="en-US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7F39BBD-C5E7-4C2F-93DC-E7E9A8867ACC}"/>
              </a:ext>
            </a:extLst>
          </p:cNvPr>
          <p:cNvSpPr txBox="1"/>
          <p:nvPr/>
        </p:nvSpPr>
        <p:spPr>
          <a:xfrm>
            <a:off x="1853749" y="956748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8</a:t>
            </a:r>
            <a:endParaRPr kumimoji="1" lang="ja-JP" altLang="en-US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3CC443D-0B04-4AA3-96A6-65AD70743DD9}"/>
              </a:ext>
            </a:extLst>
          </p:cNvPr>
          <p:cNvSpPr txBox="1"/>
          <p:nvPr/>
        </p:nvSpPr>
        <p:spPr>
          <a:xfrm>
            <a:off x="7790903" y="4884739"/>
            <a:ext cx="766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100</a:t>
            </a:r>
            <a:endParaRPr kumimoji="1" lang="ja-JP" altLang="en-US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BEE30B6-B043-4D65-A42D-AFF5250DF2A7}"/>
              </a:ext>
            </a:extLst>
          </p:cNvPr>
          <p:cNvSpPr txBox="1"/>
          <p:nvPr/>
        </p:nvSpPr>
        <p:spPr>
          <a:xfrm>
            <a:off x="6398599" y="4889425"/>
            <a:ext cx="572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80</a:t>
            </a:r>
            <a:endParaRPr kumimoji="1" lang="ja-JP" altLang="en-US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1B826DE-0E56-4827-9C7F-C4757D9C7657}"/>
              </a:ext>
            </a:extLst>
          </p:cNvPr>
          <p:cNvSpPr txBox="1"/>
          <p:nvPr/>
        </p:nvSpPr>
        <p:spPr>
          <a:xfrm>
            <a:off x="456272" y="469370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日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/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週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12BA22-E131-435F-B276-D88C29811BEC}"/>
              </a:ext>
            </a:extLst>
          </p:cNvPr>
          <p:cNvSpPr txBox="1"/>
          <p:nvPr/>
        </p:nvSpPr>
        <p:spPr>
          <a:xfrm>
            <a:off x="766162" y="1967346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4</a:t>
            </a:r>
            <a:endParaRPr kumimoji="1" lang="ja-JP" altLang="en-US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ABD22C9-3974-4625-A926-3D22583724D7}"/>
              </a:ext>
            </a:extLst>
          </p:cNvPr>
          <p:cNvSpPr txBox="1"/>
          <p:nvPr/>
        </p:nvSpPr>
        <p:spPr>
          <a:xfrm>
            <a:off x="766162" y="956748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5</a:t>
            </a:r>
            <a:endParaRPr kumimoji="1" lang="ja-JP" altLang="en-US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294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125</Words>
  <Application>Microsoft Office PowerPoint</Application>
  <PresentationFormat>画面に合わせる (4:3)</PresentationFormat>
  <Paragraphs>71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メイリオ</vt:lpstr>
      <vt:lpstr>Arial</vt:lpstr>
      <vt:lpstr>Calibri</vt:lpstr>
      <vt:lpstr>Calibri Light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飯島高雄</dc:creator>
  <cp:lastModifiedBy>飯島高雄</cp:lastModifiedBy>
  <cp:revision>7</cp:revision>
  <dcterms:created xsi:type="dcterms:W3CDTF">2021-09-30T11:48:02Z</dcterms:created>
  <dcterms:modified xsi:type="dcterms:W3CDTF">2021-10-12T15:38:09Z</dcterms:modified>
</cp:coreProperties>
</file>