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3" r:id="rId3"/>
    <p:sldId id="258" r:id="rId4"/>
    <p:sldId id="265" r:id="rId5"/>
    <p:sldId id="264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0CE3C-3164-4649-9198-A86F2537F674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5691C-FD81-4FFD-BD8C-4D3944746C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8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5691C-FD81-4FFD-BD8C-4D3944746C1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0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5691C-FD81-4FFD-BD8C-4D3944746C1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2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5691C-FD81-4FFD-BD8C-4D3944746C1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5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5691C-FD81-4FFD-BD8C-4D3944746C1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0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DF980-9A2B-FF00-E0EE-E1B9A616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4FAA80-0077-68A8-45D6-8F933FF4E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27BB8-562E-7E0C-3ACF-D6907B4C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608AD-233C-679E-0A9C-B3725408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C6603-BA8F-0148-4000-44150816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4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A4467-9C3C-59A9-AC55-AB16EA5F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4216C-C20C-19B4-092C-C79EFA7E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EA126-4E80-C222-A6A2-7FC2715A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F3C1F-E234-4E2E-5997-9F15CE0A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1F288-BE9D-4D5F-BB05-C0F2AF54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0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0658E9-0F95-77B5-278C-2BEC67C4B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69D5A9-8BD0-B71B-5091-986ADCCA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4F3D2-DC9F-759A-EAA8-3ED4B396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499AD4-D5D4-B52A-F461-3ADB382B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4A1556-BE51-9D0A-E372-9007BF0F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3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3D419-1DAE-8020-1DC3-271D496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6AD5A-508F-8EEA-CCA0-08E6B26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DAA347-4469-A7D0-54D3-F610E38E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45C6D-897C-2D75-89B3-BFB2F1C7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70272D-81E5-65DD-08A2-E68B1569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60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06427-FE37-B939-7486-D309793B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CF1EC-CC2F-67C1-00D5-F75317F47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27352-1008-4EAE-0652-AC2D5015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73D28-C6A9-8B7B-2326-5877DADC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91E07-7159-5B66-E131-3D58832D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6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B8DA5-D481-55DF-CCB5-D03E4E3B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B3898-B77E-83DF-0705-12AEDA44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DC59A-997E-C1CF-5BFC-197167DC6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B031D9-57D2-CF75-B2D6-BD56BE88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AADE95-4E1B-C9F1-FC7E-7E53925E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C6104D-B2AE-7C1F-F584-81FA5646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94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99D64-5ABA-917A-204F-35BA76F1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F93B7-6A21-3B84-95B5-1BE73160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A9CE8-328F-FEE9-74FE-3913246AC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03B73-F98B-6D6F-6C96-373B4A5A2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E1A46C-E89C-EFF4-7089-E4D4FFF1D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505499-CF5F-965A-5702-956B83D1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5ED3DC-6A0E-F686-084B-F48ED2C3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45B3D-F9D8-062F-341C-E9D8747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868FF-854C-79FC-5CE2-D2BFCF44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B16CA9-3BDA-427B-8FE8-1D0CDDD1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4AD542-DEAA-6D21-C5D9-E22B9EF2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5EC6C6-A714-2289-2419-C3528D57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8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2A3EFF-DD11-632C-74B4-40A6FCF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85A4AE-E037-4F6B-8549-82D5EEE8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F9ADBD-B0CC-59FE-2CDB-6586D706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823C1-A41A-4E9D-7B47-F5878CA5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7D4120-8532-0384-5BC3-352C06D7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65B87C-9F3A-F384-4849-25068106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048DD3-E6C1-F34D-73D9-34A8E1F1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7A246-BA44-97A7-CB59-2A44FD7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F6491-4543-EEE4-E9E8-88BEF728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02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60027-3E32-D9EC-6E9F-8FFF5C9C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33AAC3-6E13-2256-C0FA-2E54877E5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1FD5A-B55A-E645-73B3-6E38821DF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4668B-EDB6-A169-CBAF-2041CD00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E20D78-15BD-A794-A4E8-9CC2A7BD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6101C9-6275-68AC-2AC5-10D755CE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3B1FB6-EBCB-B89B-313F-BF3B0F3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A0386-B42F-A9C1-38F7-42A2A290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4BF4D9-376B-B12D-C110-892E930BC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74299-A55D-415B-8F60-8ADA9670C080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1AC31-1E33-F6C9-A241-9EA63D912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61FE58-68DF-E47F-D859-95C3B551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535E5-00C9-41B5-8FA4-CABF93B7A4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0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16BD9E9-C5DD-9277-5CEB-A7943EB5DF7C}"/>
              </a:ext>
            </a:extLst>
          </p:cNvPr>
          <p:cNvGrpSpPr/>
          <p:nvPr/>
        </p:nvGrpSpPr>
        <p:grpSpPr>
          <a:xfrm>
            <a:off x="397509" y="378830"/>
            <a:ext cx="11606671" cy="4600602"/>
            <a:chOff x="397509" y="378830"/>
            <a:chExt cx="11606671" cy="460060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13D813-B433-69AE-C4DE-442C41C4C2B7}"/>
                </a:ext>
              </a:extLst>
            </p:cNvPr>
            <p:cNvSpPr txBox="1"/>
            <p:nvPr/>
          </p:nvSpPr>
          <p:spPr>
            <a:xfrm>
              <a:off x="4864358" y="2506980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47B289B-EB10-76DE-1B75-9138018A5711}"/>
                </a:ext>
              </a:extLst>
            </p:cNvPr>
            <p:cNvSpPr txBox="1"/>
            <p:nvPr/>
          </p:nvSpPr>
          <p:spPr>
            <a:xfrm>
              <a:off x="5760100" y="244188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E41A0DF-43DA-AE87-5FA6-0088E7A30A77}"/>
                </a:ext>
              </a:extLst>
            </p:cNvPr>
            <p:cNvSpPr txBox="1"/>
            <p:nvPr/>
          </p:nvSpPr>
          <p:spPr>
            <a:xfrm>
              <a:off x="9483014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F2F6DDE-8CB0-D702-2300-F26F5B89C61D}"/>
                </a:ext>
              </a:extLst>
            </p:cNvPr>
            <p:cNvSpPr txBox="1"/>
            <p:nvPr/>
          </p:nvSpPr>
          <p:spPr>
            <a:xfrm>
              <a:off x="5186264" y="46101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69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A6DA17-0105-9884-AC80-B72EC57263EA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3"/>
                    </a:solidFill>
                  </a:rPr>
                  <a:t>06</a:t>
                </a:r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3"/>
                    </a:solidFill>
                  </a:rPr>
                  <a:t>0</a:t>
                </a:r>
                <a:r>
                  <a:rPr lang="en-US" altLang="ja-JP" dirty="0">
                    <a:solidFill>
                      <a:schemeClr val="accent3"/>
                    </a:solidFill>
                  </a:rPr>
                  <a:t>5</a:t>
                </a:r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74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05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95ADFF6-3DE7-69F4-440D-7859906F5641}"/>
                </a:ext>
              </a:extLst>
            </p:cNvPr>
            <p:cNvSpPr/>
            <p:nvPr/>
          </p:nvSpPr>
          <p:spPr>
            <a:xfrm rot="10800000">
              <a:off x="10283890" y="672440"/>
              <a:ext cx="363892" cy="407386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82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813FED58-6B90-EE17-1125-0F1E48CAD391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56689" y="248118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82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56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82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1A3C3266-7077-B62C-EA84-573FA0BDF8E3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矢印: 下 29">
              <a:extLst>
                <a:ext uri="{FF2B5EF4-FFF2-40B4-BE49-F238E27FC236}">
                  <a16:creationId xmlns:a16="http://schemas.microsoft.com/office/drawing/2014/main" id="{442C23F9-A002-F809-3C7B-199E650FD9F9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B31FDB5-7C77-E5F4-E0FE-9B34F41F0540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3"/>
                  </a:solidFill>
                </a:rPr>
                <a:t>①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32A7BA1-4290-3435-141D-BC7F7625B3F9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②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0E7BAAF-A181-C507-C36E-00B100F671CF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③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32EAD5E-87C1-2D8E-AC54-61D1BAC31377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④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A97C2EB-091A-592A-CD47-58A285A9606F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⑤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98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2A7946B-A721-7550-B68B-694660D9F300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36DFA19-CD56-A321-BE30-83D795CEF9A8}"/>
                </a:ext>
              </a:extLst>
            </p:cNvPr>
            <p:cNvGrpSpPr/>
            <p:nvPr/>
          </p:nvGrpSpPr>
          <p:grpSpPr>
            <a:xfrm>
              <a:off x="397509" y="378830"/>
              <a:ext cx="11606671" cy="4487211"/>
              <a:chOff x="397509" y="378830"/>
              <a:chExt cx="11606671" cy="4487211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E3815D84-71F5-D107-040C-DDFF0A1F9341}"/>
                  </a:ext>
                </a:extLst>
              </p:cNvPr>
              <p:cNvGrpSpPr/>
              <p:nvPr/>
            </p:nvGrpSpPr>
            <p:grpSpPr>
              <a:xfrm>
                <a:off x="397509" y="378830"/>
                <a:ext cx="11606671" cy="4487211"/>
                <a:chOff x="397509" y="378830"/>
                <a:chExt cx="11606671" cy="4487211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6DF9889-C62D-C7D6-9727-065E3D0D3199}"/>
                    </a:ext>
                  </a:extLst>
                </p:cNvPr>
                <p:cNvGrpSpPr/>
                <p:nvPr/>
              </p:nvGrpSpPr>
              <p:grpSpPr>
                <a:xfrm>
                  <a:off x="397509" y="403860"/>
                  <a:ext cx="11606671" cy="4206240"/>
                  <a:chOff x="397509" y="403860"/>
                  <a:chExt cx="11606671" cy="4206240"/>
                </a:xfrm>
              </p:grpSpPr>
              <p:pic>
                <p:nvPicPr>
                  <p:cNvPr id="2" name="図 1" descr="ダイアグラム, 設計図&#10;&#10;自動的に生成された説明">
                    <a:extLst>
                      <a:ext uri="{FF2B5EF4-FFF2-40B4-BE49-F238E27FC236}">
                        <a16:creationId xmlns:a16="http://schemas.microsoft.com/office/drawing/2014/main" id="{264F8559-3024-7E4C-C154-065EB31092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253" t="4720" r="4769" b="9807"/>
                  <a:stretch/>
                </p:blipFill>
                <p:spPr bwMode="auto">
                  <a:xfrm>
                    <a:off x="397509" y="403860"/>
                    <a:ext cx="11606671" cy="420624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73C79848-D32F-8D47-FD5E-DAF01570810A}"/>
                      </a:ext>
                    </a:extLst>
                  </p:cNvPr>
                  <p:cNvSpPr txBox="1"/>
                  <p:nvPr/>
                </p:nvSpPr>
                <p:spPr>
                  <a:xfrm>
                    <a:off x="9622971" y="1461796"/>
                    <a:ext cx="1685731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00: 64 80</a:t>
                    </a:r>
                  </a:p>
                  <a:p>
                    <a:r>
                      <a:rPr lang="en-US" altLang="ja-JP" dirty="0"/>
                      <a:t>02: B4 81</a:t>
                    </a:r>
                  </a:p>
                  <a:p>
                    <a:r>
                      <a:rPr lang="en-US" altLang="ja-JP" dirty="0"/>
                      <a:t>04: 74 82</a:t>
                    </a:r>
                  </a:p>
                  <a:p>
                    <a:r>
                      <a:rPr lang="en-US" altLang="ja-JP" dirty="0"/>
                      <a:t>06: 0F</a:t>
                    </a:r>
                  </a:p>
                  <a:p>
                    <a:endParaRPr lang="en-US" altLang="ja-JP" dirty="0"/>
                  </a:p>
                  <a:p>
                    <a:r>
                      <a:rPr lang="en-US" altLang="ja-JP" dirty="0"/>
                      <a:t>80: 02</a:t>
                    </a:r>
                  </a:p>
                  <a:p>
                    <a:r>
                      <a:rPr lang="en-US" altLang="ja-JP" dirty="0"/>
                      <a:t>81: 03</a:t>
                    </a:r>
                  </a:p>
                  <a:p>
                    <a:r>
                      <a:rPr lang="en-US" altLang="ja-JP" dirty="0"/>
                      <a:t>82: </a:t>
                    </a:r>
                    <a:r>
                      <a:rPr lang="en-US" altLang="ja-JP" dirty="0">
                        <a:solidFill>
                          <a:srgbClr val="FF0000"/>
                        </a:solidFill>
                      </a:rPr>
                      <a:t>05</a:t>
                    </a:r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FD432C1B-84F4-E7AF-1A4A-E5015CE8B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97550" y="1430694"/>
                    <a:ext cx="957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/>
                      <a:t>06</a:t>
                    </a:r>
                    <a:endParaRPr lang="ja-JP" altLang="en-US" dirty="0"/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7F7F4FF6-8376-9682-B657-CA43D8F71843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677" y="3123789"/>
                    <a:ext cx="957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/>
                      <a:t>82</a:t>
                    </a:r>
                    <a:endParaRPr lang="ja-JP" altLang="en-US" dirty="0"/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7FD1A893-07D7-658A-FFAF-353DD56FDEC7}"/>
                      </a:ext>
                    </a:extLst>
                  </p:cNvPr>
                  <p:cNvSpPr txBox="1"/>
                  <p:nvPr/>
                </p:nvSpPr>
                <p:spPr>
                  <a:xfrm>
                    <a:off x="6807631" y="1430694"/>
                    <a:ext cx="957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/>
                      <a:t>74</a:t>
                    </a:r>
                    <a:endParaRPr lang="ja-JP" altLang="en-US" dirty="0"/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F5F9E98-F6D0-F2E9-6CE3-6BB70C71DD1D}"/>
                      </a:ext>
                    </a:extLst>
                  </p:cNvPr>
                  <p:cNvSpPr txBox="1"/>
                  <p:nvPr/>
                </p:nvSpPr>
                <p:spPr>
                  <a:xfrm>
                    <a:off x="3778897" y="3121843"/>
                    <a:ext cx="957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00</a:t>
                    </a:r>
                    <a:endParaRPr lang="ja-JP" altLang="en-US" dirty="0"/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F46D65E-504A-B8D9-4134-60D4F0E0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778" y="3175518"/>
                    <a:ext cx="957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/>
                      <a:t>05</a:t>
                    </a:r>
                    <a:endParaRPr lang="ja-JP" altLang="en-US" dirty="0"/>
                  </a:p>
                </p:txBody>
              </p: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0C04EBDB-6FDA-6736-3283-B140A7F29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496007" y="3121843"/>
                    <a:ext cx="9579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/>
                      <a:t>00</a:t>
                    </a:r>
                    <a:endParaRPr lang="ja-JP" altLang="en-US" dirty="0"/>
                  </a:p>
                </p:txBody>
              </p: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3006688-C73D-E879-3676-6B8BA82EA805}"/>
                    </a:ext>
                  </a:extLst>
                </p:cNvPr>
                <p:cNvSpPr txBox="1"/>
                <p:nvPr/>
              </p:nvSpPr>
              <p:spPr>
                <a:xfrm>
                  <a:off x="4907899" y="2514018"/>
                  <a:ext cx="615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accent4"/>
                      </a:solidFill>
                    </a:rPr>
                    <a:t>05</a:t>
                  </a:r>
                  <a:endParaRPr kumimoji="1" lang="ja-JP" altLang="en-US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8AC57A8-37D4-C8D5-1393-093823F6B972}"/>
                    </a:ext>
                  </a:extLst>
                </p:cNvPr>
                <p:cNvSpPr txBox="1"/>
                <p:nvPr/>
              </p:nvSpPr>
              <p:spPr>
                <a:xfrm>
                  <a:off x="5145227" y="4496709"/>
                  <a:ext cx="127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accent4"/>
                      </a:solidFill>
                    </a:rPr>
                    <a:t>0</a:t>
                  </a:r>
                  <a:r>
                    <a:rPr lang="en-US" altLang="ja-JP" dirty="0">
                      <a:solidFill>
                        <a:schemeClr val="accent4"/>
                      </a:solidFill>
                    </a:rPr>
                    <a:t>5</a:t>
                  </a:r>
                  <a:endParaRPr kumimoji="1" lang="ja-JP" altLang="en-US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4" name="矢印: 下 3">
                  <a:extLst>
                    <a:ext uri="{FF2B5EF4-FFF2-40B4-BE49-F238E27FC236}">
                      <a16:creationId xmlns:a16="http://schemas.microsoft.com/office/drawing/2014/main" id="{59B06321-369C-3211-A929-ABEDD82196DB}"/>
                    </a:ext>
                  </a:extLst>
                </p:cNvPr>
                <p:cNvSpPr/>
                <p:nvPr/>
              </p:nvSpPr>
              <p:spPr>
                <a:xfrm rot="10800000">
                  <a:off x="8026832" y="3589175"/>
                  <a:ext cx="503853" cy="852196"/>
                </a:xfrm>
                <a:prstGeom prst="downArrow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矢印: 下 18">
                  <a:extLst>
                    <a:ext uri="{FF2B5EF4-FFF2-40B4-BE49-F238E27FC236}">
                      <a16:creationId xmlns:a16="http://schemas.microsoft.com/office/drawing/2014/main" id="{37354260-6048-E3B2-B8F6-418C5A0A4876}"/>
                    </a:ext>
                  </a:extLst>
                </p:cNvPr>
                <p:cNvSpPr/>
                <p:nvPr/>
              </p:nvSpPr>
              <p:spPr>
                <a:xfrm rot="10800000" flipV="1">
                  <a:off x="5197152" y="3547008"/>
                  <a:ext cx="363892" cy="894363"/>
                </a:xfrm>
                <a:prstGeom prst="downArrow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7DD8E54-1247-52BC-A041-D2310F2C22E2}"/>
                    </a:ext>
                  </a:extLst>
                </p:cNvPr>
                <p:cNvSpPr txBox="1"/>
                <p:nvPr/>
              </p:nvSpPr>
              <p:spPr>
                <a:xfrm>
                  <a:off x="8397550" y="3893559"/>
                  <a:ext cx="127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4"/>
                      </a:solidFill>
                    </a:rPr>
                    <a:t>①</a:t>
                  </a:r>
                </a:p>
              </p:txBody>
            </p:sp>
            <p:sp>
              <p:nvSpPr>
                <p:cNvPr id="3" name="矢印: 下 2">
                  <a:extLst>
                    <a:ext uri="{FF2B5EF4-FFF2-40B4-BE49-F238E27FC236}">
                      <a16:creationId xmlns:a16="http://schemas.microsoft.com/office/drawing/2014/main" id="{99DB041E-6A0D-29F6-4E4F-2C669F0B5F68}"/>
                    </a:ext>
                  </a:extLst>
                </p:cNvPr>
                <p:cNvSpPr/>
                <p:nvPr/>
              </p:nvSpPr>
              <p:spPr>
                <a:xfrm rot="10800000">
                  <a:off x="10283890" y="4125334"/>
                  <a:ext cx="363892" cy="316037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513D7E83-C853-F630-48F1-19425E76ED06}"/>
                    </a:ext>
                  </a:extLst>
                </p:cNvPr>
                <p:cNvSpPr txBox="1"/>
                <p:nvPr/>
              </p:nvSpPr>
              <p:spPr>
                <a:xfrm>
                  <a:off x="9576318" y="378830"/>
                  <a:ext cx="1272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accent4"/>
                      </a:solidFill>
                    </a:rPr>
                    <a:t>05</a:t>
                  </a:r>
                  <a:endParaRPr kumimoji="1" lang="ja-JP" altLang="en-US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" name="矢印: 下 29">
                  <a:extLst>
                    <a:ext uri="{FF2B5EF4-FFF2-40B4-BE49-F238E27FC236}">
                      <a16:creationId xmlns:a16="http://schemas.microsoft.com/office/drawing/2014/main" id="{D38BE3CA-5ED2-C731-8935-68661395D63B}"/>
                    </a:ext>
                  </a:extLst>
                </p:cNvPr>
                <p:cNvSpPr/>
                <p:nvPr/>
              </p:nvSpPr>
              <p:spPr>
                <a:xfrm rot="5400000" flipV="1">
                  <a:off x="3657699" y="1641690"/>
                  <a:ext cx="363892" cy="1964289"/>
                </a:xfrm>
                <a:prstGeom prst="downArrow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8" name="矢印: 下 7">
                <a:extLst>
                  <a:ext uri="{FF2B5EF4-FFF2-40B4-BE49-F238E27FC236}">
                    <a16:creationId xmlns:a16="http://schemas.microsoft.com/office/drawing/2014/main" id="{193F37B2-7E89-B61A-9BA1-6F1DC4F23B86}"/>
                  </a:ext>
                </a:extLst>
              </p:cNvPr>
              <p:cNvSpPr/>
              <p:nvPr/>
            </p:nvSpPr>
            <p:spPr>
              <a:xfrm flipV="1">
                <a:off x="2694990" y="773825"/>
                <a:ext cx="363892" cy="1876609"/>
              </a:xfrm>
              <a:prstGeom prst="down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E94161B-8A39-E155-114B-B0DB232F3372}"/>
                </a:ext>
              </a:extLst>
            </p:cNvPr>
            <p:cNvSpPr txBox="1"/>
            <p:nvPr/>
          </p:nvSpPr>
          <p:spPr>
            <a:xfrm>
              <a:off x="5494477" y="377012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④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AF3D102-AB0A-72C6-3355-A982F252DE0F}"/>
                </a:ext>
              </a:extLst>
            </p:cNvPr>
            <p:cNvSpPr txBox="1"/>
            <p:nvPr/>
          </p:nvSpPr>
          <p:spPr>
            <a:xfrm>
              <a:off x="2346647" y="157818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②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5B748E0-2BC4-6F13-3282-FA6CDDB3CB6E}"/>
                </a:ext>
              </a:extLst>
            </p:cNvPr>
            <p:cNvSpPr txBox="1"/>
            <p:nvPr/>
          </p:nvSpPr>
          <p:spPr>
            <a:xfrm>
              <a:off x="3592771" y="2185947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③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B6CCCDD-CB36-B005-567E-A9607B5A743A}"/>
                </a:ext>
              </a:extLst>
            </p:cNvPr>
            <p:cNvSpPr txBox="1"/>
            <p:nvPr/>
          </p:nvSpPr>
          <p:spPr>
            <a:xfrm>
              <a:off x="10683217" y="417629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5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8080E41-C3FC-904B-952D-AEA0BDF54E6D}"/>
              </a:ext>
            </a:extLst>
          </p:cNvPr>
          <p:cNvGrpSpPr/>
          <p:nvPr/>
        </p:nvGrpSpPr>
        <p:grpSpPr>
          <a:xfrm>
            <a:off x="450517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05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1"/>
                    </a:solidFill>
                  </a:rPr>
                  <a:t>07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accent1"/>
                    </a:solidFill>
                  </a:rPr>
                  <a:t>06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accent2"/>
                    </a:solidFill>
                  </a:rPr>
                  <a:t>0F</a:t>
                </a:r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05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</a:rPr>
                <a:t>0F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60100" y="244188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</a:rPr>
                <a:t>0F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61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</a:rPr>
                <a:t>0F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" name="矢印: 下 2">
              <a:extLst>
                <a:ext uri="{FF2B5EF4-FFF2-40B4-BE49-F238E27FC236}">
                  <a16:creationId xmlns:a16="http://schemas.microsoft.com/office/drawing/2014/main" id="{AE90E7FC-1C7C-3B7B-3EFE-F4AD03A16608}"/>
                </a:ext>
              </a:extLst>
            </p:cNvPr>
            <p:cNvSpPr/>
            <p:nvPr/>
          </p:nvSpPr>
          <p:spPr>
            <a:xfrm rot="10800000">
              <a:off x="10212355" y="675034"/>
              <a:ext cx="363892" cy="4073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25D659B-C4F0-AC13-A277-BBD8A38A8F25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FEAE7C7A-E043-86C4-C2A5-BCE49E2FA432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ED0074AD-2DD8-0D7C-BB8D-FDFE6C186F9D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89E26DC-F644-C137-2C3C-F9D753A9024E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AE137E1-A79A-7506-5852-DBF238FE9B0D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②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B0F1A56-2A1A-45A5-0167-A0A5ECDBACB4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③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AEFF6F5-268D-B017-CEB2-EDAD69149E60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④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42A75F4-06B7-AB4A-DA5C-33DC0D8360B4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⑤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矢印: 下 33">
              <a:extLst>
                <a:ext uri="{FF2B5EF4-FFF2-40B4-BE49-F238E27FC236}">
                  <a16:creationId xmlns:a16="http://schemas.microsoft.com/office/drawing/2014/main" id="{D8B521CF-BD18-3902-9949-1E4D9357CB14}"/>
                </a:ext>
              </a:extLst>
            </p:cNvPr>
            <p:cNvSpPr/>
            <p:nvPr/>
          </p:nvSpPr>
          <p:spPr>
            <a:xfrm>
              <a:off x="6850228" y="790552"/>
              <a:ext cx="363892" cy="54568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C02B284-9A8A-6DE9-C30B-6366E7B48664}"/>
                </a:ext>
              </a:extLst>
            </p:cNvPr>
            <p:cNvSpPr txBox="1"/>
            <p:nvPr/>
          </p:nvSpPr>
          <p:spPr>
            <a:xfrm>
              <a:off x="7214120" y="878727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2"/>
                  </a:solidFill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69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C14EF88-4E5C-F489-09D3-94569BB88859}"/>
              </a:ext>
            </a:extLst>
          </p:cNvPr>
          <p:cNvGrpSpPr/>
          <p:nvPr/>
        </p:nvGrpSpPr>
        <p:grpSpPr>
          <a:xfrm>
            <a:off x="2779341" y="1401888"/>
            <a:ext cx="4562363" cy="2585323"/>
            <a:chOff x="2779341" y="1401888"/>
            <a:chExt cx="4562363" cy="2585323"/>
          </a:xfrm>
        </p:grpSpPr>
        <p:sp>
          <p:nvSpPr>
            <p:cNvPr id="2" name="矢印: 下 1">
              <a:extLst>
                <a:ext uri="{FF2B5EF4-FFF2-40B4-BE49-F238E27FC236}">
                  <a16:creationId xmlns:a16="http://schemas.microsoft.com/office/drawing/2014/main" id="{4432EEC4-C018-D6CA-307D-08EFA637AD7D}"/>
                </a:ext>
              </a:extLst>
            </p:cNvPr>
            <p:cNvSpPr/>
            <p:nvPr/>
          </p:nvSpPr>
          <p:spPr>
            <a:xfrm rot="5400000" flipV="1">
              <a:off x="3440717" y="740514"/>
              <a:ext cx="363892" cy="16866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矢印: 下 2">
              <a:extLst>
                <a:ext uri="{FF2B5EF4-FFF2-40B4-BE49-F238E27FC236}">
                  <a16:creationId xmlns:a16="http://schemas.microsoft.com/office/drawing/2014/main" id="{952A774D-F8A3-EBE3-7614-934A92AA4A99}"/>
                </a:ext>
              </a:extLst>
            </p:cNvPr>
            <p:cNvSpPr/>
            <p:nvPr/>
          </p:nvSpPr>
          <p:spPr>
            <a:xfrm rot="16200000">
              <a:off x="3440717" y="1283566"/>
              <a:ext cx="363892" cy="168664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矢印: 下 3">
              <a:extLst>
                <a:ext uri="{FF2B5EF4-FFF2-40B4-BE49-F238E27FC236}">
                  <a16:creationId xmlns:a16="http://schemas.microsoft.com/office/drawing/2014/main" id="{7A91A618-9A7C-1DE4-AFFB-43A3536D1277}"/>
                </a:ext>
              </a:extLst>
            </p:cNvPr>
            <p:cNvSpPr/>
            <p:nvPr/>
          </p:nvSpPr>
          <p:spPr>
            <a:xfrm rot="5400000" flipV="1">
              <a:off x="3440717" y="1851229"/>
              <a:ext cx="363892" cy="1686641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10375630-C642-F396-A7DC-CAE8B6861439}"/>
                </a:ext>
              </a:extLst>
            </p:cNvPr>
            <p:cNvSpPr/>
            <p:nvPr/>
          </p:nvSpPr>
          <p:spPr>
            <a:xfrm rot="5400000" flipV="1">
              <a:off x="3440716" y="2394280"/>
              <a:ext cx="363892" cy="1686641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矢印: 下 6">
              <a:extLst>
                <a:ext uri="{FF2B5EF4-FFF2-40B4-BE49-F238E27FC236}">
                  <a16:creationId xmlns:a16="http://schemas.microsoft.com/office/drawing/2014/main" id="{3BBB3775-EC46-FBDF-B1D8-435BF934A97A}"/>
                </a:ext>
              </a:extLst>
            </p:cNvPr>
            <p:cNvSpPr/>
            <p:nvPr/>
          </p:nvSpPr>
          <p:spPr>
            <a:xfrm rot="16200000">
              <a:off x="3440717" y="2961943"/>
              <a:ext cx="363892" cy="168664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4914D4E-3006-6C26-C268-686D27D11FB5}"/>
                </a:ext>
              </a:extLst>
            </p:cNvPr>
            <p:cNvSpPr txBox="1"/>
            <p:nvPr/>
          </p:nvSpPr>
          <p:spPr>
            <a:xfrm>
              <a:off x="4465983" y="1401888"/>
              <a:ext cx="287572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</a:t>
              </a:r>
              <a:r>
                <a:rPr kumimoji="1" lang="en-US" altLang="ja-JP" dirty="0"/>
                <a:t>hase0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phase1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p</a:t>
              </a:r>
              <a:r>
                <a:rPr kumimoji="1" lang="en-US" altLang="ja-JP" dirty="0"/>
                <a:t>hase2</a:t>
              </a:r>
            </a:p>
            <a:p>
              <a:endParaRPr lang="en-US" altLang="ja-JP" dirty="0"/>
            </a:p>
            <a:p>
              <a:r>
                <a:rPr lang="en-US" altLang="ja-JP" dirty="0"/>
                <a:t>phase3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p</a:t>
              </a:r>
              <a:r>
                <a:rPr kumimoji="1" lang="en-US" altLang="ja-JP" dirty="0"/>
                <a:t>hase4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46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87A9CBB-279D-D17D-3EC7-B7694FC5E7AC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  <a:r>
                  <a:rPr lang="en-US" altLang="ja-JP" dirty="0"/>
                  <a:t> 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1"/>
                    </a:solidFill>
                  </a:rPr>
                  <a:t>01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1"/>
                    </a:solidFill>
                  </a:rPr>
                  <a:t>00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2"/>
                    </a:solidFill>
                  </a:rPr>
                  <a:t>64</a:t>
                </a:r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95ADFF6-3DE7-69F4-440D-7859906F5641}"/>
                </a:ext>
              </a:extLst>
            </p:cNvPr>
            <p:cNvSpPr/>
            <p:nvPr/>
          </p:nvSpPr>
          <p:spPr>
            <a:xfrm rot="10800000">
              <a:off x="10283890" y="672440"/>
              <a:ext cx="363892" cy="4073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64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813FED58-6B90-EE17-1125-0F1E48CAD391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56689" y="248118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64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56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64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1A3C3266-7077-B62C-EA84-573FA0BDF8E3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ABA47FAC-D832-A360-F85B-073AA3747346}"/>
                </a:ext>
              </a:extLst>
            </p:cNvPr>
            <p:cNvSpPr/>
            <p:nvPr/>
          </p:nvSpPr>
          <p:spPr>
            <a:xfrm>
              <a:off x="6850228" y="790552"/>
              <a:ext cx="363892" cy="54568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矢印: 下 29">
              <a:extLst>
                <a:ext uri="{FF2B5EF4-FFF2-40B4-BE49-F238E27FC236}">
                  <a16:creationId xmlns:a16="http://schemas.microsoft.com/office/drawing/2014/main" id="{442C23F9-A002-F809-3C7B-199E650FD9F9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B31FDB5-7C77-E5F4-E0FE-9B34F41F0540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32A7BA1-4290-3435-141D-BC7F7625B3F9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②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0E7BAAF-A181-C507-C36E-00B100F671CF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③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32EAD5E-87C1-2D8E-AC54-61D1BAC31377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④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A97C2EB-091A-592A-CD47-58A285A9606F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⑤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F48DCB6-E5A3-A174-A254-B94C5D674B42}"/>
                </a:ext>
              </a:extLst>
            </p:cNvPr>
            <p:cNvSpPr txBox="1"/>
            <p:nvPr/>
          </p:nvSpPr>
          <p:spPr>
            <a:xfrm>
              <a:off x="7214120" y="878727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2"/>
                  </a:solidFill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48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1352283-ABB7-043B-D356-322B42C9B4CD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3"/>
                    </a:solidFill>
                  </a:rPr>
                  <a:t>02</a:t>
                </a:r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3"/>
                    </a:solidFill>
                  </a:rPr>
                  <a:t>0</a:t>
                </a:r>
                <a:r>
                  <a:rPr lang="en-US" altLang="ja-JP" dirty="0">
                    <a:solidFill>
                      <a:schemeClr val="accent3"/>
                    </a:solidFill>
                  </a:rPr>
                  <a:t>1</a:t>
                </a:r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64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95ADFF6-3DE7-69F4-440D-7859906F5641}"/>
                </a:ext>
              </a:extLst>
            </p:cNvPr>
            <p:cNvSpPr/>
            <p:nvPr/>
          </p:nvSpPr>
          <p:spPr>
            <a:xfrm rot="10800000">
              <a:off x="10283890" y="672440"/>
              <a:ext cx="363892" cy="407386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80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813FED58-6B90-EE17-1125-0F1E48CAD391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56689" y="248118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80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56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80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1A3C3266-7077-B62C-EA84-573FA0BDF8E3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矢印: 下 29">
              <a:extLst>
                <a:ext uri="{FF2B5EF4-FFF2-40B4-BE49-F238E27FC236}">
                  <a16:creationId xmlns:a16="http://schemas.microsoft.com/office/drawing/2014/main" id="{442C23F9-A002-F809-3C7B-199E650FD9F9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B31FDB5-7C77-E5F4-E0FE-9B34F41F0540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3"/>
                  </a:solidFill>
                </a:rPr>
                <a:t>①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32A7BA1-4290-3435-141D-BC7F7625B3F9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②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0E7BAAF-A181-C507-C36E-00B100F671CF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③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32EAD5E-87C1-2D8E-AC54-61D1BAC31377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④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A97C2EB-091A-592A-CD47-58A285A9606F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⑤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7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EC2324B-B941-6911-CED0-3B2888D26536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02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4"/>
                    </a:solidFill>
                  </a:rPr>
                  <a:t>80</a:t>
                </a:r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64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02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4"/>
                  </a:solidFill>
                </a:rPr>
                <a:t>02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60100" y="244188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/>
                  </a:solidFill>
                </a:rPr>
                <a:t>02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61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/>
                  </a:solidFill>
                </a:rPr>
                <a:t>02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" name="矢印: 下 3">
              <a:extLst>
                <a:ext uri="{FF2B5EF4-FFF2-40B4-BE49-F238E27FC236}">
                  <a16:creationId xmlns:a16="http://schemas.microsoft.com/office/drawing/2014/main" id="{59B06321-369C-3211-A929-ABEDD82196DB}"/>
                </a:ext>
              </a:extLst>
            </p:cNvPr>
            <p:cNvSpPr/>
            <p:nvPr/>
          </p:nvSpPr>
          <p:spPr>
            <a:xfrm rot="10800000">
              <a:off x="8026832" y="3589175"/>
              <a:ext cx="503853" cy="85219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3A552CED-91D9-1DAA-5F57-D68A1A3F69FD}"/>
                </a:ext>
              </a:extLst>
            </p:cNvPr>
            <p:cNvSpPr/>
            <p:nvPr/>
          </p:nvSpPr>
          <p:spPr>
            <a:xfrm rot="10800000">
              <a:off x="10283890" y="672440"/>
              <a:ext cx="363892" cy="40738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D11D36D4-70A6-DD1C-1F66-F6C8F01FE322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矢印: 下 18">
              <a:extLst>
                <a:ext uri="{FF2B5EF4-FFF2-40B4-BE49-F238E27FC236}">
                  <a16:creationId xmlns:a16="http://schemas.microsoft.com/office/drawing/2014/main" id="{37354260-6048-E3B2-B8F6-418C5A0A4876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矢印: 下 20">
              <a:extLst>
                <a:ext uri="{FF2B5EF4-FFF2-40B4-BE49-F238E27FC236}">
                  <a16:creationId xmlns:a16="http://schemas.microsoft.com/office/drawing/2014/main" id="{168A0C9A-1218-8395-1657-79EF4DCBA4C6}"/>
                </a:ext>
              </a:extLst>
            </p:cNvPr>
            <p:cNvSpPr/>
            <p:nvPr/>
          </p:nvSpPr>
          <p:spPr>
            <a:xfrm rot="10800000">
              <a:off x="2604793" y="3589175"/>
              <a:ext cx="503853" cy="85219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7DD8E54-1247-52BC-A041-D2310F2C22E2}"/>
                </a:ext>
              </a:extLst>
            </p:cNvPr>
            <p:cNvSpPr txBox="1"/>
            <p:nvPr/>
          </p:nvSpPr>
          <p:spPr>
            <a:xfrm>
              <a:off x="8397550" y="389355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4"/>
                  </a:solidFill>
                </a:rPr>
                <a:t>①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866A998-28A6-C54D-D3AB-E7CD757BBBF8}"/>
                </a:ext>
              </a:extLst>
            </p:cNvPr>
            <p:cNvSpPr txBox="1"/>
            <p:nvPr/>
          </p:nvSpPr>
          <p:spPr>
            <a:xfrm>
              <a:off x="3003850" y="397046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462843C-B04D-A0EC-77D7-441A72D7E1E5}"/>
                </a:ext>
              </a:extLst>
            </p:cNvPr>
            <p:cNvSpPr txBox="1"/>
            <p:nvPr/>
          </p:nvSpPr>
          <p:spPr>
            <a:xfrm>
              <a:off x="10647782" y="77203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4"/>
                  </a:solidFill>
                </a:rPr>
                <a:t>②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7048BED-1FC6-1A64-6069-BEB787A90ADE}"/>
                </a:ext>
              </a:extLst>
            </p:cNvPr>
            <p:cNvSpPr txBox="1"/>
            <p:nvPr/>
          </p:nvSpPr>
          <p:spPr>
            <a:xfrm>
              <a:off x="6018243" y="170380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③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F63ACAF-E215-AA4A-1468-7CCF5BCFF6DD}"/>
                </a:ext>
              </a:extLst>
            </p:cNvPr>
            <p:cNvSpPr txBox="1"/>
            <p:nvPr/>
          </p:nvSpPr>
          <p:spPr>
            <a:xfrm>
              <a:off x="5492575" y="378580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④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A6E3078-D8D9-65E9-494E-CF8B044089E9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1"/>
                    </a:solidFill>
                  </a:rPr>
                  <a:t>03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accent1"/>
                    </a:solidFill>
                  </a:rPr>
                  <a:t>02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accent2"/>
                    </a:solidFill>
                  </a:rPr>
                  <a:t>B4</a:t>
                </a:r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02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B4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60100" y="244188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</a:rPr>
                <a:t>B4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61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</a:rPr>
                <a:t>B4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" name="矢印: 下 2">
              <a:extLst>
                <a:ext uri="{FF2B5EF4-FFF2-40B4-BE49-F238E27FC236}">
                  <a16:creationId xmlns:a16="http://schemas.microsoft.com/office/drawing/2014/main" id="{AE90E7FC-1C7C-3B7B-3EFE-F4AD03A16608}"/>
                </a:ext>
              </a:extLst>
            </p:cNvPr>
            <p:cNvSpPr/>
            <p:nvPr/>
          </p:nvSpPr>
          <p:spPr>
            <a:xfrm rot="10800000">
              <a:off x="10212355" y="675034"/>
              <a:ext cx="363892" cy="4073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25D659B-C4F0-AC13-A277-BBD8A38A8F25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FEAE7C7A-E043-86C4-C2A5-BCE49E2FA432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ED0074AD-2DD8-0D7C-BB8D-FDFE6C186F9D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89E26DC-F644-C137-2C3C-F9D753A9024E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AE137E1-A79A-7506-5852-DBF238FE9B0D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②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B0F1A56-2A1A-45A5-0167-A0A5ECDBACB4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③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AEFF6F5-268D-B017-CEB2-EDAD69149E60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④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42A75F4-06B7-AB4A-DA5C-33DC0D8360B4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⑤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矢印: 下 33">
              <a:extLst>
                <a:ext uri="{FF2B5EF4-FFF2-40B4-BE49-F238E27FC236}">
                  <a16:creationId xmlns:a16="http://schemas.microsoft.com/office/drawing/2014/main" id="{D8B521CF-BD18-3902-9949-1E4D9357CB14}"/>
                </a:ext>
              </a:extLst>
            </p:cNvPr>
            <p:cNvSpPr/>
            <p:nvPr/>
          </p:nvSpPr>
          <p:spPr>
            <a:xfrm>
              <a:off x="6850228" y="790552"/>
              <a:ext cx="363892" cy="54568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C02B284-9A8A-6DE9-C30B-6366E7B48664}"/>
                </a:ext>
              </a:extLst>
            </p:cNvPr>
            <p:cNvSpPr txBox="1"/>
            <p:nvPr/>
          </p:nvSpPr>
          <p:spPr>
            <a:xfrm>
              <a:off x="7214120" y="878727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2"/>
                  </a:solidFill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1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1D9F42B-F2FF-0FA4-7D4B-486CE60F7DFA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3"/>
                    </a:solidFill>
                  </a:rPr>
                  <a:t>04</a:t>
                </a:r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3"/>
                    </a:solidFill>
                  </a:rPr>
                  <a:t>03</a:t>
                </a:r>
                <a:endParaRPr kumimoji="1" lang="ja-JP" altLang="en-US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B4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02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95ADFF6-3DE7-69F4-440D-7859906F5641}"/>
                </a:ext>
              </a:extLst>
            </p:cNvPr>
            <p:cNvSpPr/>
            <p:nvPr/>
          </p:nvSpPr>
          <p:spPr>
            <a:xfrm rot="10800000">
              <a:off x="10283890" y="672440"/>
              <a:ext cx="363892" cy="407386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81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813FED58-6B90-EE17-1125-0F1E48CAD391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56689" y="248118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81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56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</a:rPr>
                <a:t>81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1A3C3266-7077-B62C-EA84-573FA0BDF8E3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矢印: 下 29">
              <a:extLst>
                <a:ext uri="{FF2B5EF4-FFF2-40B4-BE49-F238E27FC236}">
                  <a16:creationId xmlns:a16="http://schemas.microsoft.com/office/drawing/2014/main" id="{442C23F9-A002-F809-3C7B-199E650FD9F9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B31FDB5-7C77-E5F4-E0FE-9B34F41F0540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3"/>
                  </a:solidFill>
                </a:rPr>
                <a:t>①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32A7BA1-4290-3435-141D-BC7F7625B3F9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②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0E7BAAF-A181-C507-C36E-00B100F671CF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③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32EAD5E-87C1-2D8E-AC54-61D1BAC31377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④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A97C2EB-091A-592A-CD47-58A285A9606F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3"/>
                  </a:solidFill>
                </a:rPr>
                <a:t>⑤</a:t>
              </a:r>
              <a:endParaRPr kumimoji="1" lang="ja-JP" alt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3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9046F6D-D736-AF75-1A52-FB95C1793768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04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4"/>
                    </a:solidFill>
                  </a:rPr>
                  <a:t>81</a:t>
                </a:r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B4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05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4"/>
                  </a:solidFill>
                </a:rPr>
                <a:t>03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60100" y="244188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/>
                  </a:solidFill>
                </a:rPr>
                <a:t>0</a:t>
              </a:r>
              <a:r>
                <a:rPr lang="en-US" altLang="ja-JP" dirty="0">
                  <a:solidFill>
                    <a:schemeClr val="accent4"/>
                  </a:solidFill>
                </a:rPr>
                <a:t>3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61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02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4"/>
                  </a:solidFill>
                </a:rPr>
                <a:t>0</a:t>
              </a:r>
              <a:r>
                <a:rPr lang="en-US" altLang="ja-JP" dirty="0">
                  <a:solidFill>
                    <a:schemeClr val="accent4"/>
                  </a:solidFill>
                </a:rPr>
                <a:t>5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" name="矢印: 下 3">
              <a:extLst>
                <a:ext uri="{FF2B5EF4-FFF2-40B4-BE49-F238E27FC236}">
                  <a16:creationId xmlns:a16="http://schemas.microsoft.com/office/drawing/2014/main" id="{59B06321-369C-3211-A929-ABEDD82196DB}"/>
                </a:ext>
              </a:extLst>
            </p:cNvPr>
            <p:cNvSpPr/>
            <p:nvPr/>
          </p:nvSpPr>
          <p:spPr>
            <a:xfrm rot="10800000">
              <a:off x="8026832" y="3589175"/>
              <a:ext cx="503853" cy="85219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3A552CED-91D9-1DAA-5F57-D68A1A3F69FD}"/>
                </a:ext>
              </a:extLst>
            </p:cNvPr>
            <p:cNvSpPr/>
            <p:nvPr/>
          </p:nvSpPr>
          <p:spPr>
            <a:xfrm rot="10800000">
              <a:off x="10283890" y="672440"/>
              <a:ext cx="363892" cy="407386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D11D36D4-70A6-DD1C-1F66-F6C8F01FE322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矢印: 下 18">
              <a:extLst>
                <a:ext uri="{FF2B5EF4-FFF2-40B4-BE49-F238E27FC236}">
                  <a16:creationId xmlns:a16="http://schemas.microsoft.com/office/drawing/2014/main" id="{37354260-6048-E3B2-B8F6-418C5A0A4876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矢印: 下 20">
              <a:extLst>
                <a:ext uri="{FF2B5EF4-FFF2-40B4-BE49-F238E27FC236}">
                  <a16:creationId xmlns:a16="http://schemas.microsoft.com/office/drawing/2014/main" id="{168A0C9A-1218-8395-1657-79EF4DCBA4C6}"/>
                </a:ext>
              </a:extLst>
            </p:cNvPr>
            <p:cNvSpPr/>
            <p:nvPr/>
          </p:nvSpPr>
          <p:spPr>
            <a:xfrm rot="10800000">
              <a:off x="2604793" y="3589175"/>
              <a:ext cx="503853" cy="85219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7DD8E54-1247-52BC-A041-D2310F2C22E2}"/>
                </a:ext>
              </a:extLst>
            </p:cNvPr>
            <p:cNvSpPr txBox="1"/>
            <p:nvPr/>
          </p:nvSpPr>
          <p:spPr>
            <a:xfrm>
              <a:off x="8397550" y="389355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4"/>
                  </a:solidFill>
                </a:rPr>
                <a:t>①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866A998-28A6-C54D-D3AB-E7CD757BBBF8}"/>
                </a:ext>
              </a:extLst>
            </p:cNvPr>
            <p:cNvSpPr txBox="1"/>
            <p:nvPr/>
          </p:nvSpPr>
          <p:spPr>
            <a:xfrm>
              <a:off x="3003850" y="397046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462843C-B04D-A0EC-77D7-441A72D7E1E5}"/>
                </a:ext>
              </a:extLst>
            </p:cNvPr>
            <p:cNvSpPr txBox="1"/>
            <p:nvPr/>
          </p:nvSpPr>
          <p:spPr>
            <a:xfrm>
              <a:off x="10647782" y="77203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4"/>
                  </a:solidFill>
                </a:rPr>
                <a:t>②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7048BED-1FC6-1A64-6069-BEB787A90ADE}"/>
                </a:ext>
              </a:extLst>
            </p:cNvPr>
            <p:cNvSpPr txBox="1"/>
            <p:nvPr/>
          </p:nvSpPr>
          <p:spPr>
            <a:xfrm>
              <a:off x="6018243" y="170380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③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F63ACAF-E215-AA4A-1468-7CCF5BCFF6DD}"/>
                </a:ext>
              </a:extLst>
            </p:cNvPr>
            <p:cNvSpPr txBox="1"/>
            <p:nvPr/>
          </p:nvSpPr>
          <p:spPr>
            <a:xfrm>
              <a:off x="5492575" y="378580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4"/>
                  </a:solidFill>
                </a:rPr>
                <a:t>⑤</a:t>
              </a:r>
              <a:endParaRPr kumimoji="1" lang="ja-JP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64EE5CAA-F9FF-1CA8-A38F-9F9F820A9B9C}"/>
                </a:ext>
              </a:extLst>
            </p:cNvPr>
            <p:cNvSpPr/>
            <p:nvPr/>
          </p:nvSpPr>
          <p:spPr>
            <a:xfrm rot="5400000" flipV="1">
              <a:off x="3657699" y="1641690"/>
              <a:ext cx="363892" cy="1964289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9192F4-2EB5-7521-352A-B761BAC5D2CA}"/>
                </a:ext>
              </a:extLst>
            </p:cNvPr>
            <p:cNvSpPr txBox="1"/>
            <p:nvPr/>
          </p:nvSpPr>
          <p:spPr>
            <a:xfrm>
              <a:off x="3559328" y="215492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4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48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BA902EC-022B-8B3B-34DA-FC0BE8947504}"/>
              </a:ext>
            </a:extLst>
          </p:cNvPr>
          <p:cNvGrpSpPr/>
          <p:nvPr/>
        </p:nvGrpSpPr>
        <p:grpSpPr>
          <a:xfrm>
            <a:off x="397509" y="378830"/>
            <a:ext cx="11606671" cy="4487211"/>
            <a:chOff x="397509" y="378830"/>
            <a:chExt cx="11606671" cy="448721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DF9889-C62D-C7D6-9727-065E3D0D3199}"/>
                </a:ext>
              </a:extLst>
            </p:cNvPr>
            <p:cNvGrpSpPr/>
            <p:nvPr/>
          </p:nvGrpSpPr>
          <p:grpSpPr>
            <a:xfrm>
              <a:off x="397509" y="403860"/>
              <a:ext cx="11606671" cy="4206240"/>
              <a:chOff x="397509" y="403860"/>
              <a:chExt cx="11606671" cy="4206240"/>
            </a:xfrm>
          </p:grpSpPr>
          <p:pic>
            <p:nvPicPr>
              <p:cNvPr id="2" name="図 1" descr="ダイアグラム, 設計図&#10;&#10;自動的に生成された説明">
                <a:extLst>
                  <a:ext uri="{FF2B5EF4-FFF2-40B4-BE49-F238E27FC236}">
                    <a16:creationId xmlns:a16="http://schemas.microsoft.com/office/drawing/2014/main" id="{264F8559-3024-7E4C-C154-065EB3109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53" t="4720" r="4769" b="9807"/>
              <a:stretch/>
            </p:blipFill>
            <p:spPr bwMode="auto">
              <a:xfrm>
                <a:off x="397509" y="403860"/>
                <a:ext cx="11606671" cy="420624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3C79848-D32F-8D47-FD5E-DAF01570810A}"/>
                  </a:ext>
                </a:extLst>
              </p:cNvPr>
              <p:cNvSpPr txBox="1"/>
              <p:nvPr/>
            </p:nvSpPr>
            <p:spPr>
              <a:xfrm>
                <a:off x="9622971" y="1461796"/>
                <a:ext cx="16857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00: 64 80</a:t>
                </a:r>
              </a:p>
              <a:p>
                <a:r>
                  <a:rPr lang="en-US" altLang="ja-JP" dirty="0"/>
                  <a:t>02: B4 81</a:t>
                </a:r>
              </a:p>
              <a:p>
                <a:r>
                  <a:rPr kumimoji="1" lang="en-US" altLang="ja-JP" dirty="0"/>
                  <a:t>04</a:t>
                </a:r>
                <a:r>
                  <a:rPr lang="en-US" altLang="ja-JP" dirty="0"/>
                  <a:t>: 74 82</a:t>
                </a:r>
              </a:p>
              <a:p>
                <a:r>
                  <a:rPr kumimoji="1" lang="en-US" altLang="ja-JP" dirty="0"/>
                  <a:t>06: 0F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/>
                  <a:t>80</a:t>
                </a:r>
                <a:r>
                  <a:rPr lang="en-US" altLang="ja-JP" dirty="0"/>
                  <a:t>: 02</a:t>
                </a:r>
              </a:p>
              <a:p>
                <a:r>
                  <a:rPr kumimoji="1" lang="en-US" altLang="ja-JP" dirty="0"/>
                  <a:t>81: 03</a:t>
                </a:r>
              </a:p>
              <a:p>
                <a:r>
                  <a:rPr lang="en-US" altLang="ja-JP" dirty="0"/>
                  <a:t>82: 00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D432C1B-84F4-E7AF-1A4A-E5015CE8B04A}"/>
                  </a:ext>
                </a:extLst>
              </p:cNvPr>
              <p:cNvSpPr txBox="1"/>
              <p:nvPr/>
            </p:nvSpPr>
            <p:spPr>
              <a:xfrm>
                <a:off x="8397550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1"/>
                    </a:solidFill>
                  </a:rPr>
                  <a:t>05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F7F4FF6-8376-9682-B657-CA43D8F71843}"/>
                  </a:ext>
                </a:extLst>
              </p:cNvPr>
              <p:cNvSpPr txBox="1"/>
              <p:nvPr/>
            </p:nvSpPr>
            <p:spPr>
              <a:xfrm>
                <a:off x="8344677" y="3123789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schemeClr val="accent1"/>
                    </a:solidFill>
                  </a:rPr>
                  <a:t>04</a:t>
                </a:r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D1A893-07D7-658A-FFAF-353DD56FDEC7}"/>
                  </a:ext>
                </a:extLst>
              </p:cNvPr>
              <p:cNvSpPr txBox="1"/>
              <p:nvPr/>
            </p:nvSpPr>
            <p:spPr>
              <a:xfrm>
                <a:off x="6807631" y="1430694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2"/>
                    </a:solidFill>
                  </a:rPr>
                  <a:t>74</a:t>
                </a:r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5F9E98-F6D0-F2E9-6CE3-6BB70C71DD1D}"/>
                  </a:ext>
                </a:extLst>
              </p:cNvPr>
              <p:cNvSpPr txBox="1"/>
              <p:nvPr/>
            </p:nvSpPr>
            <p:spPr>
              <a:xfrm>
                <a:off x="377889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F46D65E-504A-B8D9-4134-60D4F0E0C5F7}"/>
                  </a:ext>
                </a:extLst>
              </p:cNvPr>
              <p:cNvSpPr txBox="1"/>
              <p:nvPr/>
            </p:nvSpPr>
            <p:spPr>
              <a:xfrm>
                <a:off x="2660778" y="3175518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05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C04EBDB-6FDA-6736-3283-B140A7F29E98}"/>
                  </a:ext>
                </a:extLst>
              </p:cNvPr>
              <p:cNvSpPr txBox="1"/>
              <p:nvPr/>
            </p:nvSpPr>
            <p:spPr>
              <a:xfrm>
                <a:off x="1496007" y="3121843"/>
                <a:ext cx="957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00</a:t>
                </a:r>
                <a:endParaRPr kumimoji="1" lang="ja-JP" altLang="en-US" dirty="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02FBFB-D4D1-D949-1A6F-03B4A6E1A710}"/>
                </a:ext>
              </a:extLst>
            </p:cNvPr>
            <p:cNvSpPr txBox="1"/>
            <p:nvPr/>
          </p:nvSpPr>
          <p:spPr>
            <a:xfrm>
              <a:off x="9576318" y="37883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</a:rPr>
                <a:t>74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E1347E-439E-1581-31C1-9DE9591C74DC}"/>
                </a:ext>
              </a:extLst>
            </p:cNvPr>
            <p:cNvSpPr txBox="1"/>
            <p:nvPr/>
          </p:nvSpPr>
          <p:spPr>
            <a:xfrm>
              <a:off x="5760100" y="244188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74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3006688-C73D-E879-3676-6B8BA82EA805}"/>
                </a:ext>
              </a:extLst>
            </p:cNvPr>
            <p:cNvSpPr txBox="1"/>
            <p:nvPr/>
          </p:nvSpPr>
          <p:spPr>
            <a:xfrm>
              <a:off x="4907899" y="2514018"/>
              <a:ext cx="61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00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8AC57A8-37D4-C8D5-1393-093823F6B972}"/>
                </a:ext>
              </a:extLst>
            </p:cNvPr>
            <p:cNvSpPr txBox="1"/>
            <p:nvPr/>
          </p:nvSpPr>
          <p:spPr>
            <a:xfrm>
              <a:off x="5145227" y="4496709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74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" name="矢印: 下 2">
              <a:extLst>
                <a:ext uri="{FF2B5EF4-FFF2-40B4-BE49-F238E27FC236}">
                  <a16:creationId xmlns:a16="http://schemas.microsoft.com/office/drawing/2014/main" id="{AE90E7FC-1C7C-3B7B-3EFE-F4AD03A16608}"/>
                </a:ext>
              </a:extLst>
            </p:cNvPr>
            <p:cNvSpPr/>
            <p:nvPr/>
          </p:nvSpPr>
          <p:spPr>
            <a:xfrm rot="10800000">
              <a:off x="10212355" y="675034"/>
              <a:ext cx="363892" cy="4073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225D659B-C4F0-AC13-A277-BBD8A38A8F25}"/>
                </a:ext>
              </a:extLst>
            </p:cNvPr>
            <p:cNvSpPr/>
            <p:nvPr/>
          </p:nvSpPr>
          <p:spPr>
            <a:xfrm rot="10800000" flipV="1">
              <a:off x="5772539" y="772039"/>
              <a:ext cx="363892" cy="16866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FEAE7C7A-E043-86C4-C2A5-BCE49E2FA432}"/>
                </a:ext>
              </a:extLst>
            </p:cNvPr>
            <p:cNvSpPr/>
            <p:nvPr/>
          </p:nvSpPr>
          <p:spPr>
            <a:xfrm rot="10800000" flipV="1">
              <a:off x="5197152" y="3547008"/>
              <a:ext cx="363892" cy="89436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ED0074AD-2DD8-0D7C-BB8D-FDFE6C186F9D}"/>
                </a:ext>
              </a:extLst>
            </p:cNvPr>
            <p:cNvSpPr/>
            <p:nvPr/>
          </p:nvSpPr>
          <p:spPr>
            <a:xfrm rot="10800000" flipV="1">
              <a:off x="8593498" y="1850318"/>
              <a:ext cx="363892" cy="1216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89E26DC-F644-C137-2C3C-F9D753A9024E}"/>
                </a:ext>
              </a:extLst>
            </p:cNvPr>
            <p:cNvSpPr txBox="1"/>
            <p:nvPr/>
          </p:nvSpPr>
          <p:spPr>
            <a:xfrm>
              <a:off x="8919719" y="2498516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</a:rPr>
                <a:t>①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AE137E1-A79A-7506-5852-DBF238FE9B0D}"/>
                </a:ext>
              </a:extLst>
            </p:cNvPr>
            <p:cNvSpPr txBox="1"/>
            <p:nvPr/>
          </p:nvSpPr>
          <p:spPr>
            <a:xfrm>
              <a:off x="8658030" y="983758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②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B0F1A56-2A1A-45A5-0167-A0A5ECDBACB4}"/>
                </a:ext>
              </a:extLst>
            </p:cNvPr>
            <p:cNvSpPr txBox="1"/>
            <p:nvPr/>
          </p:nvSpPr>
          <p:spPr>
            <a:xfrm>
              <a:off x="10647782" y="819200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③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AEFF6F5-268D-B017-CEB2-EDAD69149E60}"/>
                </a:ext>
              </a:extLst>
            </p:cNvPr>
            <p:cNvSpPr txBox="1"/>
            <p:nvPr/>
          </p:nvSpPr>
          <p:spPr>
            <a:xfrm>
              <a:off x="6037855" y="1733471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④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42A75F4-06B7-AB4A-DA5C-33DC0D8360B4}"/>
                </a:ext>
              </a:extLst>
            </p:cNvPr>
            <p:cNvSpPr txBox="1"/>
            <p:nvPr/>
          </p:nvSpPr>
          <p:spPr>
            <a:xfrm>
              <a:off x="5459963" y="3915042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⑤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矢印: 下 33">
              <a:extLst>
                <a:ext uri="{FF2B5EF4-FFF2-40B4-BE49-F238E27FC236}">
                  <a16:creationId xmlns:a16="http://schemas.microsoft.com/office/drawing/2014/main" id="{D8B521CF-BD18-3902-9949-1E4D9357CB14}"/>
                </a:ext>
              </a:extLst>
            </p:cNvPr>
            <p:cNvSpPr/>
            <p:nvPr/>
          </p:nvSpPr>
          <p:spPr>
            <a:xfrm>
              <a:off x="6850228" y="790552"/>
              <a:ext cx="363892" cy="54568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C02B284-9A8A-6DE9-C30B-6366E7B48664}"/>
                </a:ext>
              </a:extLst>
            </p:cNvPr>
            <p:cNvSpPr txBox="1"/>
            <p:nvPr/>
          </p:nvSpPr>
          <p:spPr>
            <a:xfrm>
              <a:off x="7214120" y="878727"/>
              <a:ext cx="1272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2"/>
                  </a:solidFill>
                </a:rPr>
                <a:t>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1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437</Words>
  <Application>Microsoft Office PowerPoint</Application>
  <PresentationFormat>ワイド画面</PresentationFormat>
  <Paragraphs>265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高岡 俊輔</dc:creator>
  <cp:lastModifiedBy>高岡 俊輔</cp:lastModifiedBy>
  <cp:revision>6</cp:revision>
  <dcterms:created xsi:type="dcterms:W3CDTF">2024-07-19T00:15:06Z</dcterms:created>
  <dcterms:modified xsi:type="dcterms:W3CDTF">2024-07-19T13:58:17Z</dcterms:modified>
</cp:coreProperties>
</file>