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10799763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B4E"/>
    <a:srgbClr val="A463F2"/>
    <a:srgbClr val="3CA951"/>
    <a:srgbClr val="EFB118"/>
    <a:srgbClr val="FF725C"/>
    <a:srgbClr val="9498A0"/>
    <a:srgbClr val="97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58"/>
  </p:normalViewPr>
  <p:slideViewPr>
    <p:cSldViewPr snapToGrid="0">
      <p:cViewPr varScale="1">
        <p:scale>
          <a:sx n="57" d="100"/>
          <a:sy n="57" d="100"/>
        </p:scale>
        <p:origin x="28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1BE33-F31D-F74A-815B-F4DD24413D48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1143000"/>
            <a:ext cx="272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E8F7B-C4A6-EA4E-8CCD-EFA06BFE38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423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8513" y="1143000"/>
            <a:ext cx="2720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8F7B-C4A6-EA4E-8CCD-EFA06BFE38D4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108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003106"/>
            <a:ext cx="9179799" cy="4261203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428637"/>
            <a:ext cx="8099822" cy="295507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807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5388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51647"/>
            <a:ext cx="2328699" cy="103725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51647"/>
            <a:ext cx="6851100" cy="103725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94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387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051410"/>
            <a:ext cx="9314796" cy="5091343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8190919"/>
            <a:ext cx="9314796" cy="267741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396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258233"/>
            <a:ext cx="4589899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258233"/>
            <a:ext cx="4589899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0188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51649"/>
            <a:ext cx="9314796" cy="2365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000409"/>
            <a:ext cx="4568805" cy="147045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470863"/>
            <a:ext cx="4568805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000409"/>
            <a:ext cx="4591306" cy="147045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470863"/>
            <a:ext cx="4591306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5532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230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8415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5975"/>
            <a:ext cx="3483205" cy="285591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62282"/>
            <a:ext cx="5467380" cy="8698067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71887"/>
            <a:ext cx="3483205" cy="680262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56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5975"/>
            <a:ext cx="3483205" cy="285591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62282"/>
            <a:ext cx="5467380" cy="8698067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71887"/>
            <a:ext cx="3483205" cy="680262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51649"/>
            <a:ext cx="9314796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258233"/>
            <a:ext cx="9314796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344322"/>
            <a:ext cx="2429947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5EF0D-89A3-B84A-9E4B-188B0CDB794D}" type="datetimeFigureOut">
              <a:rPr lang="en-JP" smtClean="0"/>
              <a:t>2025/06/30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344322"/>
            <a:ext cx="3644920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344322"/>
            <a:ext cx="2429947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6305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84A0D2-D3E2-EAD3-D287-EBEEAB43FF9F}"/>
              </a:ext>
            </a:extLst>
          </p:cNvPr>
          <p:cNvSpPr/>
          <p:nvPr/>
        </p:nvSpPr>
        <p:spPr>
          <a:xfrm>
            <a:off x="1173008" y="5522319"/>
            <a:ext cx="4269600" cy="193412"/>
          </a:xfrm>
          <a:prstGeom prst="rect">
            <a:avLst/>
          </a:prstGeom>
          <a:solidFill>
            <a:srgbClr val="97BB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9B4B5-BC55-2CD0-DAAF-A96D989FB39C}"/>
              </a:ext>
            </a:extLst>
          </p:cNvPr>
          <p:cNvSpPr/>
          <p:nvPr/>
        </p:nvSpPr>
        <p:spPr>
          <a:xfrm>
            <a:off x="1900217" y="5772690"/>
            <a:ext cx="723599" cy="2016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2A20A-97BD-9E40-1EEA-F8CB62C0ADB8}"/>
              </a:ext>
            </a:extLst>
          </p:cNvPr>
          <p:cNvSpPr txBox="1"/>
          <p:nvPr/>
        </p:nvSpPr>
        <p:spPr>
          <a:xfrm>
            <a:off x="6106560" y="5443841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97BB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ventilation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3B-48E8-5036-4A7A-297826800D0B}"/>
              </a:ext>
            </a:extLst>
          </p:cNvPr>
          <p:cNvSpPr txBox="1"/>
          <p:nvPr/>
        </p:nvSpPr>
        <p:spPr>
          <a:xfrm>
            <a:off x="4284318" y="5700119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9498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vasopressin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48282-78D1-AF0B-0277-7CE1464550CB}"/>
              </a:ext>
            </a:extLst>
          </p:cNvPr>
          <p:cNvSpPr txBox="1"/>
          <p:nvPr/>
        </p:nvSpPr>
        <p:spPr>
          <a:xfrm>
            <a:off x="6665998" y="5949730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FF72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norepinephrine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29A0E-29B9-1AEC-BFE1-4CBB17EB5068}"/>
              </a:ext>
            </a:extLst>
          </p:cNvPr>
          <p:cNvSpPr txBox="1"/>
          <p:nvPr/>
        </p:nvSpPr>
        <p:spPr>
          <a:xfrm>
            <a:off x="3242593" y="3716040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FB1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JP" sz="1600" b="1" dirty="0">
                <a:solidFill>
                  <a:srgbClr val="EFB1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hrombomodulin alpha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DB072-8686-44F0-EC66-BC8F01438D2A}"/>
              </a:ext>
            </a:extLst>
          </p:cNvPr>
          <p:cNvSpPr txBox="1"/>
          <p:nvPr/>
        </p:nvSpPr>
        <p:spPr>
          <a:xfrm>
            <a:off x="7151920" y="4999017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A463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furosemide</a:t>
            </a:r>
            <a:endParaRPr lang="en-JP" sz="1600" b="1" dirty="0">
              <a:solidFill>
                <a:srgbClr val="A463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20E505F0-859C-5786-ABBD-F8490F30706E}"/>
              </a:ext>
            </a:extLst>
          </p:cNvPr>
          <p:cNvSpPr/>
          <p:nvPr/>
        </p:nvSpPr>
        <p:spPr>
          <a:xfrm flipV="1">
            <a:off x="1426914" y="3828827"/>
            <a:ext cx="144000" cy="144000"/>
          </a:xfrm>
          <a:prstGeom prst="triangle">
            <a:avLst/>
          </a:prstGeom>
          <a:solidFill>
            <a:srgbClr val="EFB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8A67A-9BF2-EF08-78B2-9BA2CDC337D4}"/>
              </a:ext>
            </a:extLst>
          </p:cNvPr>
          <p:cNvSpPr/>
          <p:nvPr/>
        </p:nvSpPr>
        <p:spPr>
          <a:xfrm flipV="1">
            <a:off x="1037836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C723CE76-D8E1-6C02-2667-0EB55691E158}"/>
              </a:ext>
            </a:extLst>
          </p:cNvPr>
          <p:cNvSpPr/>
          <p:nvPr/>
        </p:nvSpPr>
        <p:spPr>
          <a:xfrm flipV="1">
            <a:off x="1284098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DCB83797-2DE8-BBA1-D974-65E4A46D2F3B}"/>
              </a:ext>
            </a:extLst>
          </p:cNvPr>
          <p:cNvSpPr/>
          <p:nvPr/>
        </p:nvSpPr>
        <p:spPr>
          <a:xfrm flipV="1">
            <a:off x="1530360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F8C5FE80-A646-860B-7C2D-1BFF0C68C075}"/>
              </a:ext>
            </a:extLst>
          </p:cNvPr>
          <p:cNvSpPr/>
          <p:nvPr/>
        </p:nvSpPr>
        <p:spPr>
          <a:xfrm flipV="1">
            <a:off x="1776622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6AFB3D22-B1A0-F927-0B4C-5426C038DE16}"/>
              </a:ext>
            </a:extLst>
          </p:cNvPr>
          <p:cNvSpPr/>
          <p:nvPr/>
        </p:nvSpPr>
        <p:spPr>
          <a:xfrm flipV="1">
            <a:off x="2022884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3731233D-6583-FC91-7E5C-58D24AFA5BA3}"/>
              </a:ext>
            </a:extLst>
          </p:cNvPr>
          <p:cNvSpPr/>
          <p:nvPr/>
        </p:nvSpPr>
        <p:spPr>
          <a:xfrm flipV="1">
            <a:off x="2269146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D58A8DD-8E5E-60DC-09A3-5154D7504577}"/>
              </a:ext>
            </a:extLst>
          </p:cNvPr>
          <p:cNvSpPr/>
          <p:nvPr/>
        </p:nvSpPr>
        <p:spPr>
          <a:xfrm flipV="1">
            <a:off x="2515408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F6B4E599-8D69-7233-0C46-148D04376231}"/>
              </a:ext>
            </a:extLst>
          </p:cNvPr>
          <p:cNvSpPr/>
          <p:nvPr/>
        </p:nvSpPr>
        <p:spPr>
          <a:xfrm flipV="1">
            <a:off x="2761670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3EDA01B9-6D39-855F-579E-7D5B211E1DD5}"/>
              </a:ext>
            </a:extLst>
          </p:cNvPr>
          <p:cNvSpPr/>
          <p:nvPr/>
        </p:nvSpPr>
        <p:spPr>
          <a:xfrm flipV="1">
            <a:off x="3007932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B8943919-352A-C540-91E0-9E16A02491AD}"/>
              </a:ext>
            </a:extLst>
          </p:cNvPr>
          <p:cNvSpPr/>
          <p:nvPr/>
        </p:nvSpPr>
        <p:spPr>
          <a:xfrm flipV="1">
            <a:off x="3254194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9485C4C8-C9D4-1A34-A437-AB83E0D2718C}"/>
              </a:ext>
            </a:extLst>
          </p:cNvPr>
          <p:cNvSpPr/>
          <p:nvPr/>
        </p:nvSpPr>
        <p:spPr>
          <a:xfrm flipV="1">
            <a:off x="3500456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D9390F7C-3482-2BDA-D970-BF0153AAB4A1}"/>
              </a:ext>
            </a:extLst>
          </p:cNvPr>
          <p:cNvSpPr/>
          <p:nvPr/>
        </p:nvSpPr>
        <p:spPr>
          <a:xfrm flipV="1">
            <a:off x="4485504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663C1069-6EA6-C6DB-30C8-AE46AF27D10F}"/>
              </a:ext>
            </a:extLst>
          </p:cNvPr>
          <p:cNvSpPr/>
          <p:nvPr/>
        </p:nvSpPr>
        <p:spPr>
          <a:xfrm flipV="1">
            <a:off x="4731766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7FC48785-7338-888A-E73D-D80E7CD7C2D9}"/>
              </a:ext>
            </a:extLst>
          </p:cNvPr>
          <p:cNvSpPr/>
          <p:nvPr/>
        </p:nvSpPr>
        <p:spPr>
          <a:xfrm flipV="1">
            <a:off x="5224290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AB054C72-E3B6-2ADA-2337-AB5ABF483C7A}"/>
              </a:ext>
            </a:extLst>
          </p:cNvPr>
          <p:cNvSpPr/>
          <p:nvPr/>
        </p:nvSpPr>
        <p:spPr>
          <a:xfrm flipV="1">
            <a:off x="5470557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C01600BC-D5F6-CB51-F372-7BCF15F8921D}"/>
              </a:ext>
            </a:extLst>
          </p:cNvPr>
          <p:cNvSpPr/>
          <p:nvPr/>
        </p:nvSpPr>
        <p:spPr>
          <a:xfrm flipV="1">
            <a:off x="4978028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BA5C258F-D1A6-FEBF-A34D-75E1BDDD1992}"/>
              </a:ext>
            </a:extLst>
          </p:cNvPr>
          <p:cNvSpPr/>
          <p:nvPr/>
        </p:nvSpPr>
        <p:spPr>
          <a:xfrm flipV="1">
            <a:off x="4239242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5F6D8D88-FE06-4363-0156-C6FFC4735D56}"/>
              </a:ext>
            </a:extLst>
          </p:cNvPr>
          <p:cNvSpPr/>
          <p:nvPr/>
        </p:nvSpPr>
        <p:spPr>
          <a:xfrm flipV="1">
            <a:off x="3992980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A9DEA9A-1892-5B4A-20CC-68D92835AE8B}"/>
              </a:ext>
            </a:extLst>
          </p:cNvPr>
          <p:cNvSpPr/>
          <p:nvPr/>
        </p:nvSpPr>
        <p:spPr>
          <a:xfrm flipV="1">
            <a:off x="3746718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C6194FB4-DBA1-39CC-67A8-703696615C1D}"/>
              </a:ext>
            </a:extLst>
          </p:cNvPr>
          <p:cNvSpPr/>
          <p:nvPr/>
        </p:nvSpPr>
        <p:spPr>
          <a:xfrm flipV="1">
            <a:off x="2395392" y="3828827"/>
            <a:ext cx="144000" cy="144000"/>
          </a:xfrm>
          <a:prstGeom prst="triangle">
            <a:avLst/>
          </a:prstGeom>
          <a:solidFill>
            <a:srgbClr val="EFB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147EFB-7F86-A6BE-9FC9-009FB64EDC22}"/>
              </a:ext>
            </a:extLst>
          </p:cNvPr>
          <p:cNvSpPr txBox="1"/>
          <p:nvPr/>
        </p:nvSpPr>
        <p:spPr>
          <a:xfrm>
            <a:off x="6299037" y="4086094"/>
            <a:ext cx="2456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CA9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tazobactam/piperacillin</a:t>
            </a:r>
            <a:endParaRPr lang="en-JP" sz="1600" b="1" dirty="0">
              <a:solidFill>
                <a:srgbClr val="3CA9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75A0CF53-4911-C47C-9604-C1EA5D8C0094}"/>
              </a:ext>
            </a:extLst>
          </p:cNvPr>
          <p:cNvSpPr/>
          <p:nvPr/>
        </p:nvSpPr>
        <p:spPr>
          <a:xfrm flipV="1">
            <a:off x="6372000" y="5124048"/>
            <a:ext cx="144000" cy="144000"/>
          </a:xfrm>
          <a:prstGeom prst="triangle">
            <a:avLst/>
          </a:prstGeom>
          <a:solidFill>
            <a:srgbClr val="A46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3" name="Picture 2" descr="A blue line drawing of a medical device&#10;&#10;AI-generated content may be incorrect.">
            <a:extLst>
              <a:ext uri="{FF2B5EF4-FFF2-40B4-BE49-F238E27FC236}">
                <a16:creationId xmlns:a16="http://schemas.microsoft.com/office/drawing/2014/main" id="{CDDA5CAE-270D-DB59-565D-D5B26ADC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57" y="5322434"/>
            <a:ext cx="581368" cy="581368"/>
          </a:xfrm>
          <a:prstGeom prst="rect">
            <a:avLst/>
          </a:prstGeom>
        </p:spPr>
      </p:pic>
      <p:pic>
        <p:nvPicPr>
          <p:cNvPr id="5" name="Picture 4" descr="A green line drawing of a dropper&#10;&#10;AI-generated content may be incorrect.">
            <a:extLst>
              <a:ext uri="{FF2B5EF4-FFF2-40B4-BE49-F238E27FC236}">
                <a16:creationId xmlns:a16="http://schemas.microsoft.com/office/drawing/2014/main" id="{0E15D3C9-7E03-5DAE-0E82-F2E76A725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54" y="3928728"/>
            <a:ext cx="674719" cy="674719"/>
          </a:xfrm>
          <a:prstGeom prst="rect">
            <a:avLst/>
          </a:prstGeom>
        </p:spPr>
      </p:pic>
      <p:pic>
        <p:nvPicPr>
          <p:cNvPr id="7" name="Picture 6" descr="A yellow line drawing of a dropper&#10;&#10;AI-generated content may be incorrect.">
            <a:extLst>
              <a:ext uri="{FF2B5EF4-FFF2-40B4-BE49-F238E27FC236}">
                <a16:creationId xmlns:a16="http://schemas.microsoft.com/office/drawing/2014/main" id="{FD511FFB-DBFB-D3D3-88F0-87C5CD8F8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889" y="3556836"/>
            <a:ext cx="674719" cy="674719"/>
          </a:xfrm>
          <a:prstGeom prst="rect">
            <a:avLst/>
          </a:prstGeom>
        </p:spPr>
      </p:pic>
      <p:pic>
        <p:nvPicPr>
          <p:cNvPr id="15" name="Picture 14" descr="A grey syringe with a needle&#10;&#10;AI-generated content may be incorrect.">
            <a:extLst>
              <a:ext uri="{FF2B5EF4-FFF2-40B4-BE49-F238E27FC236}">
                <a16:creationId xmlns:a16="http://schemas.microsoft.com/office/drawing/2014/main" id="{547599B3-F789-752E-FBC0-E61D324DD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618514">
            <a:off x="3647311" y="5614639"/>
            <a:ext cx="530133" cy="530133"/>
          </a:xfrm>
          <a:prstGeom prst="rect">
            <a:avLst/>
          </a:prstGeom>
        </p:spPr>
      </p:pic>
      <p:pic>
        <p:nvPicPr>
          <p:cNvPr id="18" name="Picture 17" descr="A purple syringe with a needle&#10;&#10;AI-generated content may be incorrect.">
            <a:extLst>
              <a:ext uri="{FF2B5EF4-FFF2-40B4-BE49-F238E27FC236}">
                <a16:creationId xmlns:a16="http://schemas.microsoft.com/office/drawing/2014/main" id="{E05BB3A9-CE44-189E-DAD5-0CEBA1E30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547796" y="4904996"/>
            <a:ext cx="579419" cy="579419"/>
          </a:xfrm>
          <a:prstGeom prst="rect">
            <a:avLst/>
          </a:prstGeom>
        </p:spPr>
      </p:pic>
      <p:pic>
        <p:nvPicPr>
          <p:cNvPr id="21" name="Picture 20" descr="A red syringe with a needle&#10;&#10;AI-generated content may be incorrect.">
            <a:extLst>
              <a:ext uri="{FF2B5EF4-FFF2-40B4-BE49-F238E27FC236}">
                <a16:creationId xmlns:a16="http://schemas.microsoft.com/office/drawing/2014/main" id="{541B622A-B6C7-0C68-2359-629290A74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575374">
            <a:off x="6074720" y="5854407"/>
            <a:ext cx="529200" cy="529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9EC6FF-7C1B-83D0-F7E3-D5645938C71C}"/>
              </a:ext>
            </a:extLst>
          </p:cNvPr>
          <p:cNvSpPr/>
          <p:nvPr/>
        </p:nvSpPr>
        <p:spPr>
          <a:xfrm>
            <a:off x="1093808" y="6126409"/>
            <a:ext cx="39600" cy="1008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FE62F-A783-119B-A90E-974667962CDE}"/>
              </a:ext>
            </a:extLst>
          </p:cNvPr>
          <p:cNvSpPr/>
          <p:nvPr/>
        </p:nvSpPr>
        <p:spPr>
          <a:xfrm>
            <a:off x="1133408" y="6076009"/>
            <a:ext cx="241200" cy="1512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F4902-EA56-AF8B-63DE-A91A6355FD1E}"/>
              </a:ext>
            </a:extLst>
          </p:cNvPr>
          <p:cNvSpPr/>
          <p:nvPr/>
        </p:nvSpPr>
        <p:spPr>
          <a:xfrm>
            <a:off x="1374608" y="6050809"/>
            <a:ext cx="241200" cy="176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461AF3-180D-D36D-DF38-7F3DF3D14AB1}"/>
              </a:ext>
            </a:extLst>
          </p:cNvPr>
          <p:cNvSpPr/>
          <p:nvPr/>
        </p:nvSpPr>
        <p:spPr>
          <a:xfrm>
            <a:off x="1615808" y="6025609"/>
            <a:ext cx="442800" cy="2016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A043F-6086-C6CE-F0C9-5C17ED073BA3}"/>
              </a:ext>
            </a:extLst>
          </p:cNvPr>
          <p:cNvSpPr/>
          <p:nvPr/>
        </p:nvSpPr>
        <p:spPr>
          <a:xfrm>
            <a:off x="2058608" y="6050809"/>
            <a:ext cx="482400" cy="176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048CAE-D567-A542-258F-A5EB8407FCD2}"/>
              </a:ext>
            </a:extLst>
          </p:cNvPr>
          <p:cNvSpPr/>
          <p:nvPr/>
        </p:nvSpPr>
        <p:spPr>
          <a:xfrm>
            <a:off x="2541008" y="6090409"/>
            <a:ext cx="201600" cy="1368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097DE-6421-0743-FE1F-C13560935972}"/>
              </a:ext>
            </a:extLst>
          </p:cNvPr>
          <p:cNvSpPr/>
          <p:nvPr/>
        </p:nvSpPr>
        <p:spPr>
          <a:xfrm>
            <a:off x="2742608" y="6126409"/>
            <a:ext cx="925200" cy="1008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A0396-A1A9-B97B-FAA0-4AF6FB9EE1E3}"/>
              </a:ext>
            </a:extLst>
          </p:cNvPr>
          <p:cNvSpPr/>
          <p:nvPr/>
        </p:nvSpPr>
        <p:spPr>
          <a:xfrm>
            <a:off x="3667808" y="6151609"/>
            <a:ext cx="802800" cy="756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11E65E-D468-1DC6-8FAD-C6ACB2B35F0C}"/>
              </a:ext>
            </a:extLst>
          </p:cNvPr>
          <p:cNvSpPr/>
          <p:nvPr/>
        </p:nvSpPr>
        <p:spPr>
          <a:xfrm>
            <a:off x="4470608" y="6176809"/>
            <a:ext cx="482400" cy="50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3A6F0-070B-05E4-2B47-EA95B47CFB13}"/>
              </a:ext>
            </a:extLst>
          </p:cNvPr>
          <p:cNvSpPr/>
          <p:nvPr/>
        </p:nvSpPr>
        <p:spPr>
          <a:xfrm>
            <a:off x="4953008" y="6202009"/>
            <a:ext cx="482400" cy="252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1CE555-A0C1-0258-0A87-0264F5ED4327}"/>
              </a:ext>
            </a:extLst>
          </p:cNvPr>
          <p:cNvSpPr/>
          <p:nvPr/>
        </p:nvSpPr>
        <p:spPr>
          <a:xfrm>
            <a:off x="5435408" y="6212809"/>
            <a:ext cx="324000" cy="14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44C34B-9672-49F0-9A6F-3097BC15C529}"/>
              </a:ext>
            </a:extLst>
          </p:cNvPr>
          <p:cNvSpPr/>
          <p:nvPr/>
        </p:nvSpPr>
        <p:spPr>
          <a:xfrm>
            <a:off x="2623808" y="5823675"/>
            <a:ext cx="442800" cy="1512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79188-42C6-9D27-26AC-F8A07519F1A8}"/>
              </a:ext>
            </a:extLst>
          </p:cNvPr>
          <p:cNvSpPr/>
          <p:nvPr/>
        </p:nvSpPr>
        <p:spPr>
          <a:xfrm>
            <a:off x="3066608" y="5874075"/>
            <a:ext cx="162000" cy="1008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B58A3D-9CCA-9E7C-FF74-4E6CC5F898A3}"/>
              </a:ext>
            </a:extLst>
          </p:cNvPr>
          <p:cNvSpPr/>
          <p:nvPr/>
        </p:nvSpPr>
        <p:spPr>
          <a:xfrm>
            <a:off x="3228608" y="5924475"/>
            <a:ext cx="280800" cy="504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B7B52F7-A766-BBFF-92CD-0FA022BDE6C7}"/>
              </a:ext>
            </a:extLst>
          </p:cNvPr>
          <p:cNvSpPr/>
          <p:nvPr/>
        </p:nvSpPr>
        <p:spPr>
          <a:xfrm flipV="1">
            <a:off x="57666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EAE1F0FD-8C7D-5EB2-192B-A8C5A79911D5}"/>
              </a:ext>
            </a:extLst>
          </p:cNvPr>
          <p:cNvSpPr/>
          <p:nvPr/>
        </p:nvSpPr>
        <p:spPr>
          <a:xfrm flipV="1">
            <a:off x="59790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3556BECB-EC4F-5419-128A-DBCCE1DD8083}"/>
              </a:ext>
            </a:extLst>
          </p:cNvPr>
          <p:cNvSpPr/>
          <p:nvPr/>
        </p:nvSpPr>
        <p:spPr>
          <a:xfrm flipV="1">
            <a:off x="64722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8332578-EDBA-121D-5547-B5E9117CA527}"/>
              </a:ext>
            </a:extLst>
          </p:cNvPr>
          <p:cNvSpPr/>
          <p:nvPr/>
        </p:nvSpPr>
        <p:spPr>
          <a:xfrm flipV="1">
            <a:off x="67206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093D111D-51F1-1399-6B13-30EA7ACE5892}"/>
              </a:ext>
            </a:extLst>
          </p:cNvPr>
          <p:cNvSpPr/>
          <p:nvPr/>
        </p:nvSpPr>
        <p:spPr>
          <a:xfrm flipV="1">
            <a:off x="62274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E544D8-478D-4541-4087-AD1A93B3CD6C}"/>
              </a:ext>
            </a:extLst>
          </p:cNvPr>
          <p:cNvSpPr txBox="1"/>
          <p:nvPr/>
        </p:nvSpPr>
        <p:spPr>
          <a:xfrm>
            <a:off x="8584294" y="4521686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C6B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sulbactam/ampicillin</a:t>
            </a:r>
            <a:endParaRPr lang="en-JP" sz="1600" b="1" dirty="0">
              <a:solidFill>
                <a:srgbClr val="9C6B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 descr="A brown line drawing of a drip&#10;&#10;AI-generated content may be incorrect.">
            <a:extLst>
              <a:ext uri="{FF2B5EF4-FFF2-40B4-BE49-F238E27FC236}">
                <a16:creationId xmlns:a16="http://schemas.microsoft.com/office/drawing/2014/main" id="{17FF7D94-8803-8221-5C9A-2CBF5F09B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7347" y="4367182"/>
            <a:ext cx="674719" cy="674719"/>
          </a:xfrm>
          <a:prstGeom prst="rect">
            <a:avLst/>
          </a:prstGeom>
        </p:spPr>
      </p:pic>
      <p:sp>
        <p:nvSpPr>
          <p:cNvPr id="62" name="Triangle 61">
            <a:extLst>
              <a:ext uri="{FF2B5EF4-FFF2-40B4-BE49-F238E27FC236}">
                <a16:creationId xmlns:a16="http://schemas.microsoft.com/office/drawing/2014/main" id="{B3CDE3FD-E0DF-85E8-BC9E-BD3973EE3133}"/>
              </a:ext>
            </a:extLst>
          </p:cNvPr>
          <p:cNvSpPr/>
          <p:nvPr/>
        </p:nvSpPr>
        <p:spPr>
          <a:xfrm flipV="1">
            <a:off x="69690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C5989272-EBBD-8862-EA82-0DB41B26C0FC}"/>
              </a:ext>
            </a:extLst>
          </p:cNvPr>
          <p:cNvSpPr/>
          <p:nvPr/>
        </p:nvSpPr>
        <p:spPr>
          <a:xfrm flipV="1">
            <a:off x="71814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E19AE542-0B11-4E76-80F3-7822F1D810AE}"/>
              </a:ext>
            </a:extLst>
          </p:cNvPr>
          <p:cNvSpPr/>
          <p:nvPr/>
        </p:nvSpPr>
        <p:spPr>
          <a:xfrm flipV="1">
            <a:off x="76746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4935CEFD-D2BB-D386-2630-4D59F9892240}"/>
              </a:ext>
            </a:extLst>
          </p:cNvPr>
          <p:cNvSpPr/>
          <p:nvPr/>
        </p:nvSpPr>
        <p:spPr>
          <a:xfrm flipV="1">
            <a:off x="79230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32FF5E1E-6BDF-1081-E869-ED9F1AFA7E1F}"/>
              </a:ext>
            </a:extLst>
          </p:cNvPr>
          <p:cNvSpPr/>
          <p:nvPr/>
        </p:nvSpPr>
        <p:spPr>
          <a:xfrm flipV="1">
            <a:off x="74298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75" name="Picture 74" descr="A graph of a line graph&#10;&#10;AI-generated content may be incorrect.">
            <a:extLst>
              <a:ext uri="{FF2B5EF4-FFF2-40B4-BE49-F238E27FC236}">
                <a16:creationId xmlns:a16="http://schemas.microsoft.com/office/drawing/2014/main" id="{52B54518-42EE-74F8-1F9B-1EC3A52713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91" y="29031"/>
            <a:ext cx="10412610" cy="3553510"/>
          </a:xfrm>
          <a:prstGeom prst="rect">
            <a:avLst/>
          </a:prstGeom>
        </p:spPr>
      </p:pic>
      <p:pic>
        <p:nvPicPr>
          <p:cNvPr id="77" name="Picture 76" descr="A graph of a line graph&#10;&#10;AI-generated content may be incorrect.">
            <a:extLst>
              <a:ext uri="{FF2B5EF4-FFF2-40B4-BE49-F238E27FC236}">
                <a16:creationId xmlns:a16="http://schemas.microsoft.com/office/drawing/2014/main" id="{BA238391-523A-25AC-282B-03B9BCBB011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8144"/>
          <a:stretch/>
        </p:blipFill>
        <p:spPr>
          <a:xfrm>
            <a:off x="25191" y="6291377"/>
            <a:ext cx="10412610" cy="2908740"/>
          </a:xfrm>
          <a:prstGeom prst="rect">
            <a:avLst/>
          </a:prstGeom>
        </p:spPr>
      </p:pic>
      <p:pic>
        <p:nvPicPr>
          <p:cNvPr id="79" name="Picture 78" descr="A graph with purple and orange lines&#10;&#10;AI-generated content may be incorrect.">
            <a:extLst>
              <a:ext uri="{FF2B5EF4-FFF2-40B4-BE49-F238E27FC236}">
                <a16:creationId xmlns:a16="http://schemas.microsoft.com/office/drawing/2014/main" id="{CE0A825A-7D28-A690-A23D-775311C9853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20562" b="1852"/>
          <a:stretch/>
        </p:blipFill>
        <p:spPr>
          <a:xfrm>
            <a:off x="89983" y="9151728"/>
            <a:ext cx="8665176" cy="3058866"/>
          </a:xfrm>
          <a:prstGeom prst="rect">
            <a:avLst/>
          </a:prstGeom>
        </p:spPr>
      </p:pic>
      <p:pic>
        <p:nvPicPr>
          <p:cNvPr id="80" name="Picture 79" descr="A graph with purple and orange lines&#10;&#10;AI-generated content may be incorrect.">
            <a:extLst>
              <a:ext uri="{FF2B5EF4-FFF2-40B4-BE49-F238E27FC236}">
                <a16:creationId xmlns:a16="http://schemas.microsoft.com/office/drawing/2014/main" id="{41D4CAF4-78FA-4552-B82C-864B76CD7B6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81606" t="20672" r="2023" b="27286"/>
          <a:stretch/>
        </p:blipFill>
        <p:spPr>
          <a:xfrm>
            <a:off x="8794453" y="9795604"/>
            <a:ext cx="1785722" cy="16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2197</TotalTime>
  <Words>15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Takahiro Kinoshita</dc:creator>
  <cp:lastModifiedBy>Takahiro Kinoshita</cp:lastModifiedBy>
  <cp:revision>6</cp:revision>
  <dcterms:created xsi:type="dcterms:W3CDTF">2025-01-29T05:54:13Z</dcterms:created>
  <dcterms:modified xsi:type="dcterms:W3CDTF">2025-06-29T15:52:22Z</dcterms:modified>
</cp:coreProperties>
</file>