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10799763" cy="17279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63F2"/>
    <a:srgbClr val="3CA951"/>
    <a:srgbClr val="EFB118"/>
    <a:srgbClr val="FF725C"/>
    <a:srgbClr val="9498A0"/>
    <a:srgbClr val="97B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2"/>
    <p:restoredTop sz="94714"/>
  </p:normalViewPr>
  <p:slideViewPr>
    <p:cSldViewPr snapToGrid="0">
      <p:cViewPr>
        <p:scale>
          <a:sx n="70" d="100"/>
          <a:sy n="70" d="100"/>
        </p:scale>
        <p:origin x="3472" y="-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A1BE33-F31D-F74A-815B-F4DD24413D48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5388" y="1143000"/>
            <a:ext cx="1927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0E8F7B-C4A6-EA4E-8CCD-EFA06BFE38D4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42362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5388" y="1143000"/>
            <a:ext cx="1927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0E8F7B-C4A6-EA4E-8CCD-EFA06BFE38D4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0108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827991"/>
            <a:ext cx="9179799" cy="6015978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9075969"/>
            <a:ext cx="8099822" cy="4171984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2380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6849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919997"/>
            <a:ext cx="2328699" cy="14643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919997"/>
            <a:ext cx="6851100" cy="14643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30933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44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4307990"/>
            <a:ext cx="9314796" cy="7187973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11563964"/>
            <a:ext cx="9314796" cy="3779985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82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89791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4599983"/>
            <a:ext cx="458989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4599983"/>
            <a:ext cx="458989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4936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920001"/>
            <a:ext cx="9314796" cy="333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4235986"/>
            <a:ext cx="4568805" cy="20759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6311977"/>
            <a:ext cx="4568805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4235986"/>
            <a:ext cx="4591306" cy="2075991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6311977"/>
            <a:ext cx="4591306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7507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71443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5686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51996"/>
            <a:ext cx="3483205" cy="403198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2487995"/>
            <a:ext cx="5467380" cy="1227995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183981"/>
            <a:ext cx="3483205" cy="960396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038117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1151996"/>
            <a:ext cx="3483205" cy="4031986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2487995"/>
            <a:ext cx="5467380" cy="1227995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5183981"/>
            <a:ext cx="3483205" cy="9603967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83767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920001"/>
            <a:ext cx="9314796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4599983"/>
            <a:ext cx="9314796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16015946"/>
            <a:ext cx="2429947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5EF0D-89A3-B84A-9E4B-188B0CDB794D}" type="datetimeFigureOut">
              <a:rPr lang="en-JP" smtClean="0"/>
              <a:t>2025/01/29</a:t>
            </a:fld>
            <a:endParaRPr lang="en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16015946"/>
            <a:ext cx="3644920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16015946"/>
            <a:ext cx="2429947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30E4B3-27BF-5F4E-80C8-C79FEFD4DEA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92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079998" rtl="0" eaLnBrk="1" latinLnBrk="0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0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88" descr="A graph of a line&#10;&#10;AI-generated content may be incorrect.">
            <a:extLst>
              <a:ext uri="{FF2B5EF4-FFF2-40B4-BE49-F238E27FC236}">
                <a16:creationId xmlns:a16="http://schemas.microsoft.com/office/drawing/2014/main" id="{113B78D5-59B3-300A-4CAC-403394946F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64"/>
          <a:stretch/>
        </p:blipFill>
        <p:spPr>
          <a:xfrm>
            <a:off x="34016" y="12479186"/>
            <a:ext cx="10731731" cy="4672375"/>
          </a:xfrm>
          <a:prstGeom prst="rect">
            <a:avLst/>
          </a:prstGeom>
        </p:spPr>
      </p:pic>
      <p:pic>
        <p:nvPicPr>
          <p:cNvPr id="81" name="Picture 8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30DC8A2-925F-13F2-0C68-F97CE3E540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315"/>
          <a:stretch/>
        </p:blipFill>
        <p:spPr>
          <a:xfrm>
            <a:off x="28983" y="6816704"/>
            <a:ext cx="10412610" cy="5395792"/>
          </a:xfrm>
          <a:prstGeom prst="rect">
            <a:avLst/>
          </a:prstGeom>
        </p:spPr>
      </p:pic>
      <p:pic>
        <p:nvPicPr>
          <p:cNvPr id="65" name="Picture 6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171AE279-777D-B97C-A61C-683B86C10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83" y="173195"/>
            <a:ext cx="10412610" cy="59500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85E819-D172-75B0-87CB-A111949968D8}"/>
              </a:ext>
            </a:extLst>
          </p:cNvPr>
          <p:cNvSpPr/>
          <p:nvPr/>
        </p:nvSpPr>
        <p:spPr>
          <a:xfrm>
            <a:off x="1098151" y="10977986"/>
            <a:ext cx="5462522" cy="203200"/>
          </a:xfrm>
          <a:prstGeom prst="rect">
            <a:avLst/>
          </a:prstGeom>
          <a:solidFill>
            <a:srgbClr val="FF72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84A0D2-D3E2-EAD3-D287-EBEEAB43FF9F}"/>
              </a:ext>
            </a:extLst>
          </p:cNvPr>
          <p:cNvSpPr/>
          <p:nvPr/>
        </p:nvSpPr>
        <p:spPr>
          <a:xfrm>
            <a:off x="1308609" y="10426444"/>
            <a:ext cx="4219676" cy="193412"/>
          </a:xfrm>
          <a:prstGeom prst="rect">
            <a:avLst/>
          </a:prstGeom>
          <a:solidFill>
            <a:srgbClr val="97BB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79B4B5-BC55-2CD0-DAAF-A96D989FB39C}"/>
              </a:ext>
            </a:extLst>
          </p:cNvPr>
          <p:cNvSpPr/>
          <p:nvPr/>
        </p:nvSpPr>
        <p:spPr>
          <a:xfrm>
            <a:off x="1842151" y="10702215"/>
            <a:ext cx="1670522" cy="198306"/>
          </a:xfrm>
          <a:prstGeom prst="rect">
            <a:avLst/>
          </a:prstGeom>
          <a:solidFill>
            <a:srgbClr val="9498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2A20A-97BD-9E40-1EEA-F8CB62C0ADB8}"/>
              </a:ext>
            </a:extLst>
          </p:cNvPr>
          <p:cNvSpPr txBox="1"/>
          <p:nvPr/>
        </p:nvSpPr>
        <p:spPr>
          <a:xfrm>
            <a:off x="5725119" y="10348890"/>
            <a:ext cx="23871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7BBF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mechanical ventilation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C5A3B-48E8-5036-4A7A-297826800D0B}"/>
              </a:ext>
            </a:extLst>
          </p:cNvPr>
          <p:cNvSpPr txBox="1"/>
          <p:nvPr/>
        </p:nvSpPr>
        <p:spPr>
          <a:xfrm>
            <a:off x="3801973" y="10629644"/>
            <a:ext cx="13805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9498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vasopressin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48282-78D1-AF0B-0277-7CE1464550CB}"/>
              </a:ext>
            </a:extLst>
          </p:cNvPr>
          <p:cNvSpPr txBox="1"/>
          <p:nvPr/>
        </p:nvSpPr>
        <p:spPr>
          <a:xfrm>
            <a:off x="6827327" y="10900521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725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noradrenaline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929A0E-29B9-1AEC-BFE1-4CBB17EB5068}"/>
              </a:ext>
            </a:extLst>
          </p:cNvPr>
          <p:cNvSpPr txBox="1"/>
          <p:nvPr/>
        </p:nvSpPr>
        <p:spPr>
          <a:xfrm>
            <a:off x="3142210" y="6428325"/>
            <a:ext cx="2408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JP" sz="1600" b="1" dirty="0">
                <a:solidFill>
                  <a:srgbClr val="EFB11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hrombomodulin alpha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CDB072-8686-44F0-EC66-BC8F01438D2A}"/>
              </a:ext>
            </a:extLst>
          </p:cNvPr>
          <p:cNvSpPr txBox="1"/>
          <p:nvPr/>
        </p:nvSpPr>
        <p:spPr>
          <a:xfrm>
            <a:off x="7036986" y="7247027"/>
            <a:ext cx="1290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A463F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furosemide</a:t>
            </a:r>
            <a:endParaRPr lang="en-JP" sz="1600" b="1" dirty="0">
              <a:solidFill>
                <a:srgbClr val="A463F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Picture 21" descr="A yellow line drawing of a medical bag&#10;&#10;AI-generated content may be incorrect.">
            <a:extLst>
              <a:ext uri="{FF2B5EF4-FFF2-40B4-BE49-F238E27FC236}">
                <a16:creationId xmlns:a16="http://schemas.microsoft.com/office/drawing/2014/main" id="{3AA80E5F-8D7F-2F6B-15F0-B14FBEB283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9594" y="6406914"/>
            <a:ext cx="368787" cy="368787"/>
          </a:xfrm>
          <a:prstGeom prst="rect">
            <a:avLst/>
          </a:prstGeom>
        </p:spPr>
      </p:pic>
      <p:pic>
        <p:nvPicPr>
          <p:cNvPr id="32" name="Picture 31" descr="A green line art of a medical bag&#10;&#10;AI-generated content may be incorrect.">
            <a:extLst>
              <a:ext uri="{FF2B5EF4-FFF2-40B4-BE49-F238E27FC236}">
                <a16:creationId xmlns:a16="http://schemas.microsoft.com/office/drawing/2014/main" id="{53859F79-053A-A08C-17C8-5B36B83CAD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4765" y="6816704"/>
            <a:ext cx="338554" cy="338554"/>
          </a:xfrm>
          <a:prstGeom prst="rect">
            <a:avLst/>
          </a:prstGeom>
        </p:spPr>
      </p:pic>
      <p:sp>
        <p:nvSpPr>
          <p:cNvPr id="34" name="Triangle 33">
            <a:extLst>
              <a:ext uri="{FF2B5EF4-FFF2-40B4-BE49-F238E27FC236}">
                <a16:creationId xmlns:a16="http://schemas.microsoft.com/office/drawing/2014/main" id="{20E505F0-859C-5786-ABBD-F8490F30706E}"/>
              </a:ext>
            </a:extLst>
          </p:cNvPr>
          <p:cNvSpPr/>
          <p:nvPr/>
        </p:nvSpPr>
        <p:spPr>
          <a:xfrm flipV="1">
            <a:off x="1442281" y="6564262"/>
            <a:ext cx="88490" cy="76284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9CF8A67A-9BF2-EF08-78B2-9BA2CDC337D4}"/>
              </a:ext>
            </a:extLst>
          </p:cNvPr>
          <p:cNvSpPr/>
          <p:nvPr/>
        </p:nvSpPr>
        <p:spPr>
          <a:xfrm flipV="1">
            <a:off x="1053203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C723CE76-D8E1-6C02-2667-0EB55691E158}"/>
              </a:ext>
            </a:extLst>
          </p:cNvPr>
          <p:cNvSpPr/>
          <p:nvPr/>
        </p:nvSpPr>
        <p:spPr>
          <a:xfrm flipV="1">
            <a:off x="1299465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7" name="Triangle 36">
            <a:extLst>
              <a:ext uri="{FF2B5EF4-FFF2-40B4-BE49-F238E27FC236}">
                <a16:creationId xmlns:a16="http://schemas.microsoft.com/office/drawing/2014/main" id="{DCB83797-2DE8-BBA1-D974-65E4A46D2F3B}"/>
              </a:ext>
            </a:extLst>
          </p:cNvPr>
          <p:cNvSpPr/>
          <p:nvPr/>
        </p:nvSpPr>
        <p:spPr>
          <a:xfrm flipV="1">
            <a:off x="1545727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8" name="Triangle 37">
            <a:extLst>
              <a:ext uri="{FF2B5EF4-FFF2-40B4-BE49-F238E27FC236}">
                <a16:creationId xmlns:a16="http://schemas.microsoft.com/office/drawing/2014/main" id="{F8C5FE80-A646-860B-7C2D-1BFF0C68C075}"/>
              </a:ext>
            </a:extLst>
          </p:cNvPr>
          <p:cNvSpPr/>
          <p:nvPr/>
        </p:nvSpPr>
        <p:spPr>
          <a:xfrm flipV="1">
            <a:off x="1791989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6AFB3D22-B1A0-F927-0B4C-5426C038DE16}"/>
              </a:ext>
            </a:extLst>
          </p:cNvPr>
          <p:cNvSpPr/>
          <p:nvPr/>
        </p:nvSpPr>
        <p:spPr>
          <a:xfrm flipV="1">
            <a:off x="2038251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0" name="Triangle 39">
            <a:extLst>
              <a:ext uri="{FF2B5EF4-FFF2-40B4-BE49-F238E27FC236}">
                <a16:creationId xmlns:a16="http://schemas.microsoft.com/office/drawing/2014/main" id="{3731233D-6583-FC91-7E5C-58D24AFA5BA3}"/>
              </a:ext>
            </a:extLst>
          </p:cNvPr>
          <p:cNvSpPr/>
          <p:nvPr/>
        </p:nvSpPr>
        <p:spPr>
          <a:xfrm flipV="1">
            <a:off x="2284513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5D58A8DD-8E5E-60DC-09A3-5154D7504577}"/>
              </a:ext>
            </a:extLst>
          </p:cNvPr>
          <p:cNvSpPr/>
          <p:nvPr/>
        </p:nvSpPr>
        <p:spPr>
          <a:xfrm flipV="1">
            <a:off x="2530775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F6B4E599-8D69-7233-0C46-148D04376231}"/>
              </a:ext>
            </a:extLst>
          </p:cNvPr>
          <p:cNvSpPr/>
          <p:nvPr/>
        </p:nvSpPr>
        <p:spPr>
          <a:xfrm flipV="1">
            <a:off x="2777037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3EDA01B9-6D39-855F-579E-7D5B211E1DD5}"/>
              </a:ext>
            </a:extLst>
          </p:cNvPr>
          <p:cNvSpPr/>
          <p:nvPr/>
        </p:nvSpPr>
        <p:spPr>
          <a:xfrm flipV="1">
            <a:off x="3023299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8943919-352A-C540-91E0-9E16A02491AD}"/>
              </a:ext>
            </a:extLst>
          </p:cNvPr>
          <p:cNvSpPr/>
          <p:nvPr/>
        </p:nvSpPr>
        <p:spPr>
          <a:xfrm flipV="1">
            <a:off x="3269561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5" name="Triangle 44">
            <a:extLst>
              <a:ext uri="{FF2B5EF4-FFF2-40B4-BE49-F238E27FC236}">
                <a16:creationId xmlns:a16="http://schemas.microsoft.com/office/drawing/2014/main" id="{9485C4C8-C9D4-1A34-A437-AB83E0D2718C}"/>
              </a:ext>
            </a:extLst>
          </p:cNvPr>
          <p:cNvSpPr/>
          <p:nvPr/>
        </p:nvSpPr>
        <p:spPr>
          <a:xfrm flipV="1">
            <a:off x="3515823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D9390F7C-3482-2BDA-D970-BF0153AAB4A1}"/>
              </a:ext>
            </a:extLst>
          </p:cNvPr>
          <p:cNvSpPr/>
          <p:nvPr/>
        </p:nvSpPr>
        <p:spPr>
          <a:xfrm flipV="1">
            <a:off x="4500871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7" name="Triangle 46">
            <a:extLst>
              <a:ext uri="{FF2B5EF4-FFF2-40B4-BE49-F238E27FC236}">
                <a16:creationId xmlns:a16="http://schemas.microsoft.com/office/drawing/2014/main" id="{663C1069-6EA6-C6DB-30C8-AE46AF27D10F}"/>
              </a:ext>
            </a:extLst>
          </p:cNvPr>
          <p:cNvSpPr/>
          <p:nvPr/>
        </p:nvSpPr>
        <p:spPr>
          <a:xfrm flipV="1">
            <a:off x="4747133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7FC48785-7338-888A-E73D-D80E7CD7C2D9}"/>
              </a:ext>
            </a:extLst>
          </p:cNvPr>
          <p:cNvSpPr/>
          <p:nvPr/>
        </p:nvSpPr>
        <p:spPr>
          <a:xfrm flipV="1">
            <a:off x="5239657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49" name="Triangle 48">
            <a:extLst>
              <a:ext uri="{FF2B5EF4-FFF2-40B4-BE49-F238E27FC236}">
                <a16:creationId xmlns:a16="http://schemas.microsoft.com/office/drawing/2014/main" id="{AB054C72-E3B6-2ADA-2337-AB5ABF483C7A}"/>
              </a:ext>
            </a:extLst>
          </p:cNvPr>
          <p:cNvSpPr/>
          <p:nvPr/>
        </p:nvSpPr>
        <p:spPr>
          <a:xfrm flipV="1">
            <a:off x="5485924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C01600BC-D5F6-CB51-F372-7BCF15F8921D}"/>
              </a:ext>
            </a:extLst>
          </p:cNvPr>
          <p:cNvSpPr/>
          <p:nvPr/>
        </p:nvSpPr>
        <p:spPr>
          <a:xfrm flipV="1">
            <a:off x="4993395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1" name="Triangle 50">
            <a:extLst>
              <a:ext uri="{FF2B5EF4-FFF2-40B4-BE49-F238E27FC236}">
                <a16:creationId xmlns:a16="http://schemas.microsoft.com/office/drawing/2014/main" id="{BA5C258F-D1A6-FEBF-A34D-75E1BDDD1992}"/>
              </a:ext>
            </a:extLst>
          </p:cNvPr>
          <p:cNvSpPr/>
          <p:nvPr/>
        </p:nvSpPr>
        <p:spPr>
          <a:xfrm flipV="1">
            <a:off x="4254609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2" name="Triangle 51">
            <a:extLst>
              <a:ext uri="{FF2B5EF4-FFF2-40B4-BE49-F238E27FC236}">
                <a16:creationId xmlns:a16="http://schemas.microsoft.com/office/drawing/2014/main" id="{5F6D8D88-FE06-4363-0156-C6FFC4735D56}"/>
              </a:ext>
            </a:extLst>
          </p:cNvPr>
          <p:cNvSpPr/>
          <p:nvPr/>
        </p:nvSpPr>
        <p:spPr>
          <a:xfrm flipV="1">
            <a:off x="4008347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3" name="Triangle 52">
            <a:extLst>
              <a:ext uri="{FF2B5EF4-FFF2-40B4-BE49-F238E27FC236}">
                <a16:creationId xmlns:a16="http://schemas.microsoft.com/office/drawing/2014/main" id="{0A9DEA9A-1892-5B4A-20CC-68D92835AE8B}"/>
              </a:ext>
            </a:extLst>
          </p:cNvPr>
          <p:cNvSpPr/>
          <p:nvPr/>
        </p:nvSpPr>
        <p:spPr>
          <a:xfrm flipV="1">
            <a:off x="3762085" y="6947839"/>
            <a:ext cx="88490" cy="76284"/>
          </a:xfrm>
          <a:prstGeom prst="triangle">
            <a:avLst/>
          </a:prstGeom>
          <a:solidFill>
            <a:srgbClr val="3CA9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C6194FB4-DBA1-39CC-67A8-703696615C1D}"/>
              </a:ext>
            </a:extLst>
          </p:cNvPr>
          <p:cNvSpPr/>
          <p:nvPr/>
        </p:nvSpPr>
        <p:spPr>
          <a:xfrm flipV="1">
            <a:off x="2410759" y="6564262"/>
            <a:ext cx="88490" cy="76284"/>
          </a:xfrm>
          <a:prstGeom prst="triangle">
            <a:avLst/>
          </a:prstGeom>
          <a:solidFill>
            <a:srgbClr val="EFB1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7147EFB-7F86-A6BE-9FC9-009FB64EDC22}"/>
              </a:ext>
            </a:extLst>
          </p:cNvPr>
          <p:cNvSpPr txBox="1"/>
          <p:nvPr/>
        </p:nvSpPr>
        <p:spPr>
          <a:xfrm>
            <a:off x="6198654" y="6816704"/>
            <a:ext cx="2456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3CA95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tazobactam/piperacillin</a:t>
            </a:r>
            <a:endParaRPr lang="en-JP" sz="1600" b="1" dirty="0">
              <a:solidFill>
                <a:srgbClr val="3CA95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7" name="Picture 56" descr="A purple syringe with a needle&#10;&#10;AI-generated content may be incorrect.">
            <a:extLst>
              <a:ext uri="{FF2B5EF4-FFF2-40B4-BE49-F238E27FC236}">
                <a16:creationId xmlns:a16="http://schemas.microsoft.com/office/drawing/2014/main" id="{112EA416-58AF-EB4D-5927-95667F129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5423" y="7247027"/>
            <a:ext cx="338554" cy="338554"/>
          </a:xfrm>
          <a:prstGeom prst="rect">
            <a:avLst/>
          </a:prstGeom>
        </p:spPr>
      </p:pic>
      <p:sp>
        <p:nvSpPr>
          <p:cNvPr id="63" name="Triangle 62">
            <a:extLst>
              <a:ext uri="{FF2B5EF4-FFF2-40B4-BE49-F238E27FC236}">
                <a16:creationId xmlns:a16="http://schemas.microsoft.com/office/drawing/2014/main" id="{75A0CF53-4911-C47C-9604-C1EA5D8C0094}"/>
              </a:ext>
            </a:extLst>
          </p:cNvPr>
          <p:cNvSpPr/>
          <p:nvPr/>
        </p:nvSpPr>
        <p:spPr>
          <a:xfrm flipV="1">
            <a:off x="6326584" y="7395208"/>
            <a:ext cx="88490" cy="76284"/>
          </a:xfrm>
          <a:prstGeom prst="triangle">
            <a:avLst/>
          </a:prstGeom>
          <a:solidFill>
            <a:srgbClr val="A463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60747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2041</TotalTime>
  <Words>12</Words>
  <Application>Microsoft Macintosh PowerPoint</Application>
  <PresentationFormat>Custom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Takahiro Kinoshita</dc:creator>
  <cp:lastModifiedBy>Takahiro Kinoshita</cp:lastModifiedBy>
  <cp:revision>1</cp:revision>
  <dcterms:created xsi:type="dcterms:W3CDTF">2025-01-29T05:54:13Z</dcterms:created>
  <dcterms:modified xsi:type="dcterms:W3CDTF">2025-01-30T15:55:33Z</dcterms:modified>
</cp:coreProperties>
</file>