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3517B2-DE84-4470-A519-0935DF469C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84B176B-14BA-4995-BD60-94E7930BA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A29376-38CC-4398-B8C7-A8113971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28F1-D3C4-4728-A222-440187F2D6A0}" type="datetimeFigureOut">
              <a:rPr kumimoji="1" lang="ja-JP" altLang="en-US" smtClean="0"/>
              <a:t>2019/9/26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9D67CE-C776-413C-A467-603DD0F6D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716B3F-6DDE-45CD-AF88-A668E07DA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E627-935D-42AB-8484-C15AF6F2B9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402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EEF433-F437-4C0D-AF45-9D221952A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F907D67-FE2C-4CC2-AB4C-E27D8B80A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54E95A-8B4A-4444-A363-3A6C8BE39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28F1-D3C4-4728-A222-440187F2D6A0}" type="datetimeFigureOut">
              <a:rPr kumimoji="1" lang="ja-JP" altLang="en-US" smtClean="0"/>
              <a:t>2019/9/26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1EB9A2-254A-444F-AC40-F120EC574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F5F473-5C66-46A6-AB8B-10DDC9A9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E627-935D-42AB-8484-C15AF6F2B9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5979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A2FE6DE-B59B-4BEF-8401-299634E65B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8E70319-B724-4F16-9CF8-01BF5D715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794890-A00F-4D73-BC23-6AB484107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28F1-D3C4-4728-A222-440187F2D6A0}" type="datetimeFigureOut">
              <a:rPr kumimoji="1" lang="ja-JP" altLang="en-US" smtClean="0"/>
              <a:t>2019/9/26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41F604-CFF0-4FD7-96E0-9857DE25D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E9BD32-84FE-489B-A033-34D76E71F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E627-935D-42AB-8484-C15AF6F2B9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536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04F9DA-E553-4FFC-9670-434E2E3E6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871A0D-9392-4129-9014-561CB6CC7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BF83E0-827D-4306-B371-3E62872EF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28F1-D3C4-4728-A222-440187F2D6A0}" type="datetimeFigureOut">
              <a:rPr kumimoji="1" lang="ja-JP" altLang="en-US" smtClean="0"/>
              <a:t>2019/9/26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162D1F-1C31-411A-B788-D17FDB55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D097E1-7103-4862-8364-84F82F4BE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E627-935D-42AB-8484-C15AF6F2B9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18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4B11C9-4C72-415F-B2A3-BD933BE81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474A69F-51E3-4693-AF01-8D65AC8B7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F60918-4651-4F48-A35E-06CE3783B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28F1-D3C4-4728-A222-440187F2D6A0}" type="datetimeFigureOut">
              <a:rPr kumimoji="1" lang="ja-JP" altLang="en-US" smtClean="0"/>
              <a:t>2019/9/26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619E7D-BD27-43DD-A9D6-FA9C768A6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6A3905-47F4-4D78-A029-65E3AE477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E627-935D-42AB-8484-C15AF6F2B9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39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39DABA-54C4-42CE-B97B-38599F5C4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D5DB47-A1CC-47DD-9BBE-D50A358F05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2316822-CDE0-4352-8BB0-87520D0F4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C28C17-1894-433C-B253-EE7EF8FF4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28F1-D3C4-4728-A222-440187F2D6A0}" type="datetimeFigureOut">
              <a:rPr kumimoji="1" lang="ja-JP" altLang="en-US" smtClean="0"/>
              <a:t>2019/9/26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CBE0966-ACD0-4CC9-A3DE-4D559CFE8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5D6F8BA-A7DD-4DC6-AAFF-99BE5953E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E627-935D-42AB-8484-C15AF6F2B9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9722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E0F581-A0F1-4EED-B5B5-91B9324AA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F321800-C1F7-408D-B400-2B8066693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C405C76-07B1-47ED-8F9E-33AEB672B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F7A041F-96C5-4B58-AF39-7BE35FBE7F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DA03E3C-7E85-49F3-8470-DBCA35B2B5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37591BA-6202-42C4-B765-3C9B5EC1C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28F1-D3C4-4728-A222-440187F2D6A0}" type="datetimeFigureOut">
              <a:rPr kumimoji="1" lang="ja-JP" altLang="en-US" smtClean="0"/>
              <a:t>2019/9/26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C697402-9E5C-4E7E-885D-FE838BD72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F926109-A122-4522-A4ED-580CC2814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E627-935D-42AB-8484-C15AF6F2B9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0807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ABD519-20E4-4FF1-97A2-8950F8729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E56FB33-C959-4027-904C-A068AD68B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28F1-D3C4-4728-A222-440187F2D6A0}" type="datetimeFigureOut">
              <a:rPr kumimoji="1" lang="ja-JP" altLang="en-US" smtClean="0"/>
              <a:t>2019/9/26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81E0957-6D3A-426E-8CE1-156643D15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AC8E8D3-7111-43B5-9476-ED33077CB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E627-935D-42AB-8484-C15AF6F2B9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398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BE9DA05-CC7A-44D0-AB4F-2587EEA9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28F1-D3C4-4728-A222-440187F2D6A0}" type="datetimeFigureOut">
              <a:rPr kumimoji="1" lang="ja-JP" altLang="en-US" smtClean="0"/>
              <a:t>2019/9/26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746CEED-A3F3-4C42-B662-33414A0B6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A52FED4-070B-41F8-84BF-6BDBED446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E627-935D-42AB-8484-C15AF6F2B9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0089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3E3758-9801-45F1-89CB-7C61A7FF6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31F06D-9BD1-4462-8A3D-7EFFCAA4F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F37D461-6C28-4E3F-943E-9A74C2882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3EC3210-C789-44A3-B9BA-4AB385490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28F1-D3C4-4728-A222-440187F2D6A0}" type="datetimeFigureOut">
              <a:rPr kumimoji="1" lang="ja-JP" altLang="en-US" smtClean="0"/>
              <a:t>2019/9/26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B1D6A1C-DC34-47D0-A67E-AF042B7BD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3ACF12C-E89E-4D18-BF24-2668494AF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E627-935D-42AB-8484-C15AF6F2B9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778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8D9470-2E9B-4195-B149-0F135D21A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D8479F5-E692-4B4A-9625-D0BF28ACF3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A720FE2-458A-4072-A5FA-F83123A45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84CAB30-BB0F-47E7-AC7C-1901859B6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28F1-D3C4-4728-A222-440187F2D6A0}" type="datetimeFigureOut">
              <a:rPr kumimoji="1" lang="ja-JP" altLang="en-US" smtClean="0"/>
              <a:t>2019/9/26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D19D340-0CA8-42E3-B1F4-358F5A82A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DF0F1C3-E64E-4791-A57E-CC3EFA622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E627-935D-42AB-8484-C15AF6F2B9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1452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900336A-4A15-4D29-AF01-A67D7358B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20903F6-2FAF-4BEE-A010-7EED51588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1ED8A0-A046-4277-A6F6-52A02B4E25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F28F1-D3C4-4728-A222-440187F2D6A0}" type="datetimeFigureOut">
              <a:rPr kumimoji="1" lang="ja-JP" altLang="en-US" smtClean="0"/>
              <a:t>2019/9/26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0B2921-A4C8-40CA-8618-3375E59E07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1ED17F-B521-4628-A8E0-4A1B68B28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5E627-935D-42AB-8484-C15AF6F2B9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831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E7A3C5-A368-4D12-89AC-EF528F9997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E49A5B-94E2-4CDB-AC5C-2AA7BF222F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867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安達 裕紀</dc:creator>
  <cp:lastModifiedBy>安達 裕紀</cp:lastModifiedBy>
  <cp:revision>1</cp:revision>
  <dcterms:created xsi:type="dcterms:W3CDTF">2019-09-26T04:44:54Z</dcterms:created>
  <dcterms:modified xsi:type="dcterms:W3CDTF">2019-09-26T05:03:43Z</dcterms:modified>
</cp:coreProperties>
</file>