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ra2314 TK" initials="tT" lastIdx="2" clrIdx="0">
    <p:extLst>
      <p:ext uri="{19B8F6BF-5375-455C-9EA6-DF929625EA0E}">
        <p15:presenceInfo xmlns:p15="http://schemas.microsoft.com/office/powerpoint/2012/main" userId="9da753114fb913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DF9"/>
    <a:srgbClr val="DDE9FF"/>
    <a:srgbClr val="1326B3"/>
    <a:srgbClr val="00C697"/>
    <a:srgbClr val="FFB9B9"/>
    <a:srgbClr val="3BFFB0"/>
    <a:srgbClr val="319BF3"/>
    <a:srgbClr val="CCFFFF"/>
    <a:srgbClr val="B300C6"/>
    <a:srgbClr val="97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ra2314 TK" userId="9da753114fb91313" providerId="LiveId" clId="{0D590E9E-C65D-4E00-AD6E-AD6BB7C4318A}"/>
    <pc:docChg chg="modSld">
      <pc:chgData name="takara2314 TK" userId="9da753114fb91313" providerId="LiveId" clId="{0D590E9E-C65D-4E00-AD6E-AD6BB7C4318A}" dt="2020-06-18T13:53:39.115" v="4" actId="14861"/>
      <pc:docMkLst>
        <pc:docMk/>
      </pc:docMkLst>
      <pc:sldChg chg="modSp">
        <pc:chgData name="takara2314 TK" userId="9da753114fb91313" providerId="LiveId" clId="{0D590E9E-C65D-4E00-AD6E-AD6BB7C4318A}" dt="2020-06-18T13:53:39.115" v="4" actId="14861"/>
        <pc:sldMkLst>
          <pc:docMk/>
          <pc:sldMk cId="1915560715" sldId="262"/>
        </pc:sldMkLst>
        <pc:spChg chg="mod">
          <ac:chgData name="takara2314 TK" userId="9da753114fb91313" providerId="LiveId" clId="{0D590E9E-C65D-4E00-AD6E-AD6BB7C4318A}" dt="2020-06-18T13:53:22.018" v="0" actId="14861"/>
          <ac:spMkLst>
            <pc:docMk/>
            <pc:sldMk cId="1915560715" sldId="262"/>
            <ac:spMk id="6" creationId="{710D6852-16B8-4B95-A64A-CC3E1EAA7B21}"/>
          </ac:spMkLst>
        </pc:spChg>
        <pc:spChg chg="mod">
          <ac:chgData name="takara2314 TK" userId="9da753114fb91313" providerId="LiveId" clId="{0D590E9E-C65D-4E00-AD6E-AD6BB7C4318A}" dt="2020-06-18T13:53:27.223" v="1" actId="14861"/>
          <ac:spMkLst>
            <pc:docMk/>
            <pc:sldMk cId="1915560715" sldId="262"/>
            <ac:spMk id="16" creationId="{6DF5EA76-017D-4C4C-9C48-EC60DAA95D4C}"/>
          </ac:spMkLst>
        </pc:spChg>
        <pc:spChg chg="mod">
          <ac:chgData name="takara2314 TK" userId="9da753114fb91313" providerId="LiveId" clId="{0D590E9E-C65D-4E00-AD6E-AD6BB7C4318A}" dt="2020-06-18T13:53:30.954" v="2" actId="14861"/>
          <ac:spMkLst>
            <pc:docMk/>
            <pc:sldMk cId="1915560715" sldId="262"/>
            <ac:spMk id="17" creationId="{CA24EBDE-50FC-4604-9AAA-B8DBBEF26189}"/>
          </ac:spMkLst>
        </pc:spChg>
        <pc:spChg chg="mod">
          <ac:chgData name="takara2314 TK" userId="9da753114fb91313" providerId="LiveId" clId="{0D590E9E-C65D-4E00-AD6E-AD6BB7C4318A}" dt="2020-06-18T13:53:34.579" v="3" actId="14861"/>
          <ac:spMkLst>
            <pc:docMk/>
            <pc:sldMk cId="1915560715" sldId="262"/>
            <ac:spMk id="18" creationId="{F66D1DDE-8E44-42B9-8D63-54BDE8600674}"/>
          </ac:spMkLst>
        </pc:spChg>
        <pc:spChg chg="mod">
          <ac:chgData name="takara2314 TK" userId="9da753114fb91313" providerId="LiveId" clId="{0D590E9E-C65D-4E00-AD6E-AD6BB7C4318A}" dt="2020-06-18T13:53:39.115" v="4" actId="14861"/>
          <ac:spMkLst>
            <pc:docMk/>
            <pc:sldMk cId="1915560715" sldId="262"/>
            <ac:spMk id="19" creationId="{A3D7A019-A01C-4689-9A9E-39C9758C1EA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3:34.690" idx="2">
    <p:pos x="3664" y="1166"/>
    <p:text>ホバーされると、枠が丸くなり、赤面してブルブル震える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1:56.975" idx="1">
    <p:pos x="2301" y="1558"/>
    <p:text>ボタンであることを知らせるため、定期的にブルブルさせる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4CF6-9BBC-4D17-BD62-270488F87366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25F8F-215B-4AAD-9D9B-A751C29C6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2987E-F5B0-46EA-AEF5-D62C3112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7AFAB-82C3-4FC6-ADEF-8A70724D8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329E4-F44B-4948-91D9-C0BE5548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BC411-BBC6-49FD-880F-A2A1E9B4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920F8-6364-479B-8C5E-7F6222EB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4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DAC08-BFE8-4EA4-996E-3182531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7E865-4FA7-4677-BC78-A11768A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91E6A-8A8D-43C2-9CFF-6A9F5B3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BC816-7833-4B03-B83A-7C91730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C23F1-3C52-4CCB-87EA-D5C64E8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B37040-D992-4BB8-BDF7-155BFC25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73447-5D42-4225-89B8-C2C1949F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77802-4FA3-4F79-8DAD-8FB4004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8E86B-0014-4EF5-B344-1E40D8B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2B36-1663-4238-ACF6-375FE530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0C81-AA13-4A7C-A037-1CC03297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7B0F2-8EF8-4A5F-9191-C5B8B0A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53C8-7E2D-46BD-8131-7DA72408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71E48-B3B2-4767-977A-6EC1E051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AD8FC-A01E-43ED-A994-62370B5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5719-7CB0-4C1C-9448-7130C5A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0F352-1EA5-43C5-80A8-66D55134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9672D-A095-44FD-B29F-5174D26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BBD6-2BD4-49B7-9F5A-73273E7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69A9A-23A5-4EFE-946B-8BB8DAF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6A53F-E564-40E9-A677-9C4E959F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A3A31-D776-4517-9D76-43AA570F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0D8CD-F293-4095-B3AA-352D3820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34152-A38D-4A2D-A0CB-F44D637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6BF5E-BE81-434E-A2F8-6FB1FE58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777ED-CEB9-4526-B3EA-917675F0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55F3-8B1D-45CC-99EE-DFCDCB02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FF314-A146-4A07-819A-A0CCA40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2179C-40CE-4A8E-84E7-088F99B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FB1779-7A58-40BC-A78F-D22A6EAA2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54DEFA-4DC6-4CD4-B1D6-F026FE85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6C4DC9-AEFD-4E84-B918-D9A1CEAB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6862D-62E1-4EDC-8DD6-72BD345E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D6C09-D4AC-4676-A7B4-58CF78B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4AFA5-0D3B-4207-A500-2B06A6B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5DF59-9395-4A47-BA01-63DAB6B0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DD1A3F-BCE8-4E53-8F51-A1DF815C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45A355-138C-494F-AF29-CAA62A3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3CDDB-FCF8-4CD8-8F40-C610C06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F4A3CA-B1C4-4212-B080-0269834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8FBE6-B554-4BC1-9057-CF06591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7DAAD-7F12-4451-898A-D875ECF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9AF10-9BFF-4C8A-9140-7E8BEF3C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4FC75-E200-446A-BEE0-00ECD569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A141-A346-49A4-9F7F-DB6B8C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14CDA3-51B4-4193-B85C-C92D0C9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C8BC3-0CF5-4365-934C-C860166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6F6B-6424-4B74-8ED2-B0B1342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BA7865-366F-4FB2-B143-3EBB676C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53F0B-E381-432E-A29B-89EEDDED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C27A4-3F15-4BCC-AC28-82BA37BB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776900-8768-4A20-8B07-21710B6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BF62F-E811-4725-8DCC-59E4ADCA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F7FA1-D822-40F5-8CDB-A82B920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78F73-90F8-4E6C-B721-F9EE3B24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42049-D793-4237-AF75-500776A3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9EEE-66B7-4A9E-A8FF-6204E299CD0D}" type="datetimeFigureOut">
              <a:rPr kumimoji="1" lang="ja-JP" altLang="en-US" smtClean="0"/>
              <a:t>2020/6/18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0FFD0-35B6-46DD-821E-569632AB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F8307-27D0-406B-A9AB-3CEAC460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2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BFA6-43E8-43D5-A4FF-483EC7A7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タカラーンの基地</a:t>
            </a:r>
            <a:b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</a:b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新</a:t>
            </a:r>
            <a: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UI</a:t>
            </a: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考案資料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0BBC7D-3746-403B-9021-1704D84D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2020</a:t>
            </a:r>
            <a:r>
              <a:rPr kumimoji="1"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6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月までにこれに沿ってサイトを完成させます。</a:t>
            </a:r>
            <a:endParaRPr kumimoji="1" lang="ja-JP" alt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D55513-0497-4F17-A44D-D7098EB4C8E8}"/>
              </a:ext>
            </a:extLst>
          </p:cNvPr>
          <p:cNvSpPr txBox="1"/>
          <p:nvPr/>
        </p:nvSpPr>
        <p:spPr>
          <a:xfrm>
            <a:off x="1524000" y="4429919"/>
            <a:ext cx="8338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日本語フォント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NotoSansJP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</a:p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英語フォント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HindGuntur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  <a:endParaRPr kumimoji="1" lang="ja-JP" altLang="en-US" sz="3200" dirty="0">
              <a:solidFill>
                <a:srgbClr val="0070C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9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3CCAEF40-46AB-4A60-9317-1698623AA44B}"/>
              </a:ext>
            </a:extLst>
          </p:cNvPr>
          <p:cNvSpPr/>
          <p:nvPr/>
        </p:nvSpPr>
        <p:spPr>
          <a:xfrm rot="2259670">
            <a:off x="-10122210" y="5150550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CABE66E-BB7B-4229-B3D5-E1788FF65AFF}"/>
              </a:ext>
            </a:extLst>
          </p:cNvPr>
          <p:cNvSpPr/>
          <p:nvPr/>
        </p:nvSpPr>
        <p:spPr>
          <a:xfrm>
            <a:off x="-216568" y="2743201"/>
            <a:ext cx="5895473" cy="4343400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EEEEDA55-2B11-4AF9-9F63-87461595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655" y="1582665"/>
            <a:ext cx="4837455" cy="48374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製作物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3660195" y="1373819"/>
            <a:ext cx="8120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タカラーン</a:t>
            </a:r>
            <a:r>
              <a:rPr lang="ja-JP" altLang="en-US" sz="4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@takara2314</a:t>
            </a: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ちょっと変わった高専</a:t>
            </a:r>
            <a:r>
              <a:rPr lang="en-US" altLang="ja-JP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年生です。フリック入力ができません。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マイクラやプログラミングなど、様々なことに手を出しています。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「世の中の役に立つ人になること」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将来の夢は小学生の頃から変わっていません。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日々精進していくのでよろしくお願いします！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#kosen19s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#Minecraft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</a:t>
            </a:r>
            <a:r>
              <a:rPr lang="en-US" altLang="ja-JP" sz="2800" dirty="0" err="1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robocon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#procon31</a:t>
            </a:r>
            <a:endParaRPr kumimoji="1" lang="ja-JP" altLang="en-US" sz="2400" dirty="0">
              <a:solidFill>
                <a:srgbClr val="00B0F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58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5EF5D81A-04C4-4105-ABAB-3C41AF502F88}"/>
              </a:ext>
            </a:extLst>
          </p:cNvPr>
          <p:cNvSpPr/>
          <p:nvPr/>
        </p:nvSpPr>
        <p:spPr>
          <a:xfrm rot="5400000">
            <a:off x="45253" y="-1296278"/>
            <a:ext cx="4085620" cy="5936866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CC2982-D402-4B6B-89C0-8CB0F077C252}"/>
              </a:ext>
            </a:extLst>
          </p:cNvPr>
          <p:cNvSpPr/>
          <p:nvPr/>
        </p:nvSpPr>
        <p:spPr>
          <a:xfrm rot="8587111">
            <a:off x="-12019247" y="1254114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B202B2-2E90-4ECA-AB69-2509B0ADCDAB}"/>
              </a:ext>
            </a:extLst>
          </p:cNvPr>
          <p:cNvSpPr txBox="1"/>
          <p:nvPr/>
        </p:nvSpPr>
        <p:spPr>
          <a:xfrm>
            <a:off x="216090" y="1978927"/>
            <a:ext cx="3814549" cy="4667369"/>
          </a:xfrm>
          <a:prstGeom prst="roundRect">
            <a:avLst>
              <a:gd name="adj" fmla="val 915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2nd Anniversary</a:t>
            </a:r>
          </a:p>
          <a:p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映像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Mine-</a:t>
            </a:r>
            <a:r>
              <a:rPr lang="en-US" altLang="ja-JP" dirty="0" err="1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imator</a:t>
            </a:r>
            <a:endParaRPr lang="en-US" altLang="ja-JP" dirty="0">
              <a:solidFill>
                <a:schemeClr val="bg1"/>
              </a:solidFill>
              <a:highlight>
                <a:srgbClr val="0000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Tweet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YouTube</a:t>
            </a:r>
          </a:p>
          <a:p>
            <a:r>
              <a:rPr lang="en-US" altLang="ja-JP" sz="20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umasiyo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さんとあってから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年経過したときに作ったビデオです。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一生懸命作りました。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絵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235E8A-C237-4387-987E-3A7CC797819E}"/>
              </a:ext>
            </a:extLst>
          </p:cNvPr>
          <p:cNvSpPr/>
          <p:nvPr/>
        </p:nvSpPr>
        <p:spPr>
          <a:xfrm>
            <a:off x="4258101" y="1978927"/>
            <a:ext cx="7717809" cy="4633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33F787-8A26-4162-91D2-3262F51CE1CB}"/>
              </a:ext>
            </a:extLst>
          </p:cNvPr>
          <p:cNvSpPr txBox="1"/>
          <p:nvPr/>
        </p:nvSpPr>
        <p:spPr>
          <a:xfrm>
            <a:off x="4391941" y="5719241"/>
            <a:ext cx="745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&lt;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r>
              <a:rPr kumimoji="1" lang="ja-JP" altLang="en-US" sz="4400" dirty="0">
                <a:latin typeface="Google Sans Medium" panose="020B0603030502040204" pitchFamily="34" charset="0"/>
              </a:rPr>
              <a:t>　                                        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&gt;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endParaRPr kumimoji="1" lang="ja-JP" altLang="en-US" sz="4400" dirty="0">
              <a:solidFill>
                <a:schemeClr val="bg1"/>
              </a:solidFill>
              <a:latin typeface="Google Sans Medium" panose="020B060303050204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DFD90-EE4D-4E73-8F5C-7C9C36868830}"/>
              </a:ext>
            </a:extLst>
          </p:cNvPr>
          <p:cNvSpPr/>
          <p:nvPr/>
        </p:nvSpPr>
        <p:spPr>
          <a:xfrm>
            <a:off x="518615" y="5356746"/>
            <a:ext cx="3186752" cy="10235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064476-F932-432F-B6AB-50107EDBC2F0}"/>
              </a:ext>
            </a:extLst>
          </p:cNvPr>
          <p:cNvSpPr/>
          <p:nvPr/>
        </p:nvSpPr>
        <p:spPr>
          <a:xfrm>
            <a:off x="4258101" y="6488682"/>
            <a:ext cx="4283847" cy="1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3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6200000">
            <a:off x="5623929" y="624725"/>
            <a:ext cx="5814568" cy="8625452"/>
          </a:xfrm>
          <a:prstGeom prst="triangle">
            <a:avLst>
              <a:gd name="adj" fmla="val 4095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9709902">
            <a:off x="-5126800" y="2548306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968076" y="1075753"/>
            <a:ext cx="4062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スキル・</a:t>
            </a:r>
            <a:r>
              <a:rPr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資格</a:t>
            </a:r>
            <a:endParaRPr kumimoji="1" lang="ja-JP" altLang="en-US" sz="4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A7C9A5-03E8-4515-9653-F5C3087C5AF8}"/>
              </a:ext>
            </a:extLst>
          </p:cNvPr>
          <p:cNvSpPr txBox="1"/>
          <p:nvPr/>
        </p:nvSpPr>
        <p:spPr>
          <a:xfrm>
            <a:off x="39052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Go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D52043-B8E7-41C5-A106-A7BA5C3DA1F6}"/>
              </a:ext>
            </a:extLst>
          </p:cNvPr>
          <p:cNvSpPr/>
          <p:nvPr/>
        </p:nvSpPr>
        <p:spPr>
          <a:xfrm>
            <a:off x="57150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B7419D-F3E6-4487-8627-FE824B82D385}"/>
              </a:ext>
            </a:extLst>
          </p:cNvPr>
          <p:cNvSpPr txBox="1"/>
          <p:nvPr/>
        </p:nvSpPr>
        <p:spPr>
          <a:xfrm>
            <a:off x="3539885" y="1906750"/>
            <a:ext cx="2457450" cy="2198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rgbClr val="FFB9B9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Python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796AC1-6D18-4BFE-84A4-7F408D6A9B87}"/>
              </a:ext>
            </a:extLst>
          </p:cNvPr>
          <p:cNvSpPr txBox="1"/>
          <p:nvPr/>
        </p:nvSpPr>
        <p:spPr>
          <a:xfrm>
            <a:off x="6689245" y="1906750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C#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0B129-3536-454C-B3B2-7F5362BA12D3}"/>
              </a:ext>
            </a:extLst>
          </p:cNvPr>
          <p:cNvSpPr txBox="1"/>
          <p:nvPr/>
        </p:nvSpPr>
        <p:spPr>
          <a:xfrm>
            <a:off x="955061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Dart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AF7F17-ACF0-4165-810A-6C408CF2A2BD}"/>
              </a:ext>
            </a:extLst>
          </p:cNvPr>
          <p:cNvSpPr txBox="1"/>
          <p:nvPr/>
        </p:nvSpPr>
        <p:spPr>
          <a:xfrm>
            <a:off x="39052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HTML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F818C6-A3D3-4EC4-B048-47459CB2067A}"/>
              </a:ext>
            </a:extLst>
          </p:cNvPr>
          <p:cNvSpPr txBox="1"/>
          <p:nvPr/>
        </p:nvSpPr>
        <p:spPr>
          <a:xfrm>
            <a:off x="353988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CSS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318A8D-4FA1-4F16-9E8D-4598402C8802}"/>
              </a:ext>
            </a:extLst>
          </p:cNvPr>
          <p:cNvSpPr txBox="1"/>
          <p:nvPr/>
        </p:nvSpPr>
        <p:spPr>
          <a:xfrm>
            <a:off x="668924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JavaScript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D8D55E-DC6B-499E-A006-10DADE756055}"/>
              </a:ext>
            </a:extLst>
          </p:cNvPr>
          <p:cNvSpPr txBox="1"/>
          <p:nvPr/>
        </p:nvSpPr>
        <p:spPr>
          <a:xfrm>
            <a:off x="9647700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英検</a:t>
            </a:r>
            <a:r>
              <a:rPr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®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54BF2D0-FA5E-4198-BE2B-06DAE9D314D1}"/>
              </a:ext>
            </a:extLst>
          </p:cNvPr>
          <p:cNvSpPr/>
          <p:nvPr/>
        </p:nvSpPr>
        <p:spPr>
          <a:xfrm>
            <a:off x="3720860" y="31873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602D066-7030-48A9-8BAE-DC1C3AFED57E}"/>
              </a:ext>
            </a:extLst>
          </p:cNvPr>
          <p:cNvSpPr/>
          <p:nvPr/>
        </p:nvSpPr>
        <p:spPr>
          <a:xfrm>
            <a:off x="687022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FF35E94-813B-4D09-8EDE-57C9E908B931}"/>
              </a:ext>
            </a:extLst>
          </p:cNvPr>
          <p:cNvSpPr/>
          <p:nvPr/>
        </p:nvSpPr>
        <p:spPr>
          <a:xfrm>
            <a:off x="9828675" y="320587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70E25B-EDAA-48F7-AF17-14362D80A0CC}"/>
              </a:ext>
            </a:extLst>
          </p:cNvPr>
          <p:cNvSpPr/>
          <p:nvPr/>
        </p:nvSpPr>
        <p:spPr>
          <a:xfrm>
            <a:off x="571500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EB1427-D7A5-4758-AE35-16D207EAB390}"/>
              </a:ext>
            </a:extLst>
          </p:cNvPr>
          <p:cNvSpPr/>
          <p:nvPr/>
        </p:nvSpPr>
        <p:spPr>
          <a:xfrm>
            <a:off x="3720860" y="592220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3B6D90E-5A25-4069-910C-EC15B1917067}"/>
              </a:ext>
            </a:extLst>
          </p:cNvPr>
          <p:cNvSpPr/>
          <p:nvPr/>
        </p:nvSpPr>
        <p:spPr>
          <a:xfrm>
            <a:off x="9838605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9B08669-3FF1-48AD-9B5F-45DA2B68E787}"/>
              </a:ext>
            </a:extLst>
          </p:cNvPr>
          <p:cNvSpPr/>
          <p:nvPr/>
        </p:nvSpPr>
        <p:spPr>
          <a:xfrm>
            <a:off x="6870220" y="592219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グラフィックス 36" descr="箱">
            <a:extLst>
              <a:ext uri="{FF2B5EF4-FFF2-40B4-BE49-F238E27FC236}">
                <a16:creationId xmlns:a16="http://schemas.microsoft.com/office/drawing/2014/main" id="{603511AD-F08D-48FC-AF40-93FD0E73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1994299"/>
            <a:ext cx="1194680" cy="1194680"/>
          </a:xfrm>
          <a:prstGeom prst="rect">
            <a:avLst/>
          </a:prstGeom>
        </p:spPr>
      </p:pic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FA627490-DC6D-4E6F-8F9D-6C0396C5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263" y="2002254"/>
            <a:ext cx="1194680" cy="1194680"/>
          </a:xfrm>
          <a:prstGeom prst="rect">
            <a:avLst/>
          </a:prstGeom>
        </p:spPr>
      </p:pic>
      <p:pic>
        <p:nvPicPr>
          <p:cNvPr id="39" name="グラフィックス 38" descr="箱">
            <a:extLst>
              <a:ext uri="{FF2B5EF4-FFF2-40B4-BE49-F238E27FC236}">
                <a16:creationId xmlns:a16="http://schemas.microsoft.com/office/drawing/2014/main" id="{5A01B075-B898-47FC-9470-5BD14DE3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533" y="2031166"/>
            <a:ext cx="1194680" cy="1194680"/>
          </a:xfrm>
          <a:prstGeom prst="rect">
            <a:avLst/>
          </a:prstGeom>
        </p:spPr>
      </p:pic>
      <p:pic>
        <p:nvPicPr>
          <p:cNvPr id="40" name="グラフィックス 39" descr="箱">
            <a:extLst>
              <a:ext uri="{FF2B5EF4-FFF2-40B4-BE49-F238E27FC236}">
                <a16:creationId xmlns:a16="http://schemas.microsoft.com/office/drawing/2014/main" id="{5DF90E8E-781E-4394-A0A4-7733831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850" y="2030167"/>
            <a:ext cx="1194680" cy="1194680"/>
          </a:xfrm>
          <a:prstGeom prst="rect">
            <a:avLst/>
          </a:prstGeom>
        </p:spPr>
      </p:pic>
      <p:pic>
        <p:nvPicPr>
          <p:cNvPr id="41" name="グラフィックス 40" descr="箱">
            <a:extLst>
              <a:ext uri="{FF2B5EF4-FFF2-40B4-BE49-F238E27FC236}">
                <a16:creationId xmlns:a16="http://schemas.microsoft.com/office/drawing/2014/main" id="{B691221E-1B60-45EF-AD53-19E6487F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4699235"/>
            <a:ext cx="1194680" cy="1194680"/>
          </a:xfrm>
          <a:prstGeom prst="rect">
            <a:avLst/>
          </a:prstGeom>
        </p:spPr>
      </p:pic>
      <p:pic>
        <p:nvPicPr>
          <p:cNvPr id="42" name="グラフィックス 41" descr="箱">
            <a:extLst>
              <a:ext uri="{FF2B5EF4-FFF2-40B4-BE49-F238E27FC236}">
                <a16:creationId xmlns:a16="http://schemas.microsoft.com/office/drawing/2014/main" id="{467573B9-B145-49C4-B63F-F48BF65C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70" y="4669706"/>
            <a:ext cx="1194680" cy="1194680"/>
          </a:xfrm>
          <a:prstGeom prst="rect">
            <a:avLst/>
          </a:prstGeom>
        </p:spPr>
      </p:pic>
      <p:pic>
        <p:nvPicPr>
          <p:cNvPr id="43" name="グラフィックス 42" descr="箱">
            <a:extLst>
              <a:ext uri="{FF2B5EF4-FFF2-40B4-BE49-F238E27FC236}">
                <a16:creationId xmlns:a16="http://schemas.microsoft.com/office/drawing/2014/main" id="{F69DE1E7-0D96-4699-83C4-CA879141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630" y="4669706"/>
            <a:ext cx="1194680" cy="1194680"/>
          </a:xfrm>
          <a:prstGeom prst="rect">
            <a:avLst/>
          </a:prstGeom>
        </p:spPr>
      </p:pic>
      <p:pic>
        <p:nvPicPr>
          <p:cNvPr id="44" name="グラフィックス 43" descr="箱">
            <a:extLst>
              <a:ext uri="{FF2B5EF4-FFF2-40B4-BE49-F238E27FC236}">
                <a16:creationId xmlns:a16="http://schemas.microsoft.com/office/drawing/2014/main" id="{7F903764-A940-48FA-ABA9-65866F56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732" y="4743057"/>
            <a:ext cx="1194680" cy="11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25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0800000">
            <a:off x="5915025" y="-1073287"/>
            <a:ext cx="6718876" cy="5297474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C697"/>
              </a:solidFill>
            </a:endParaRPr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2856237">
            <a:off x="-4206080" y="1481505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5487234" y="1075753"/>
            <a:ext cx="172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1B2A74-C40E-4E45-A680-76A5FEB0BB50}"/>
              </a:ext>
            </a:extLst>
          </p:cNvPr>
          <p:cNvSpPr/>
          <p:nvPr/>
        </p:nvSpPr>
        <p:spPr>
          <a:xfrm>
            <a:off x="457200" y="1981200"/>
            <a:ext cx="11372849" cy="4543425"/>
          </a:xfrm>
          <a:prstGeom prst="roundRect">
            <a:avLst>
              <a:gd name="adj" fmla="val 6539"/>
            </a:avLst>
          </a:prstGeom>
          <a:solidFill>
            <a:srgbClr val="3BFFB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B5664F0B-E8AD-440D-AF52-F05791039B88}"/>
              </a:ext>
            </a:extLst>
          </p:cNvPr>
          <p:cNvSpPr/>
          <p:nvPr/>
        </p:nvSpPr>
        <p:spPr>
          <a:xfrm>
            <a:off x="1487603" y="2784119"/>
            <a:ext cx="9956300" cy="737010"/>
          </a:xfrm>
          <a:custGeom>
            <a:avLst/>
            <a:gdLst>
              <a:gd name="connsiteX0" fmla="*/ 3 w 9956300"/>
              <a:gd name="connsiteY0" fmla="*/ 24 h 737010"/>
              <a:gd name="connsiteX1" fmla="*/ 1746916 w 9956300"/>
              <a:gd name="connsiteY1" fmla="*/ 675588 h 737010"/>
              <a:gd name="connsiteX2" fmla="*/ 3746313 w 9956300"/>
              <a:gd name="connsiteY2" fmla="*/ 136502 h 737010"/>
              <a:gd name="connsiteX3" fmla="*/ 5916307 w 9956300"/>
              <a:gd name="connsiteY3" fmla="*/ 737003 h 737010"/>
              <a:gd name="connsiteX4" fmla="*/ 8072654 w 9956300"/>
              <a:gd name="connsiteY4" fmla="*/ 150150 h 737010"/>
              <a:gd name="connsiteX5" fmla="*/ 9956045 w 9956300"/>
              <a:gd name="connsiteY5" fmla="*/ 300275 h 737010"/>
              <a:gd name="connsiteX6" fmla="*/ 8188660 w 9956300"/>
              <a:gd name="connsiteY6" fmla="*/ 102382 h 737010"/>
              <a:gd name="connsiteX7" fmla="*/ 5725239 w 9956300"/>
              <a:gd name="connsiteY7" fmla="*/ 689236 h 737010"/>
              <a:gd name="connsiteX8" fmla="*/ 3678075 w 9956300"/>
              <a:gd name="connsiteY8" fmla="*/ 116030 h 737010"/>
              <a:gd name="connsiteX9" fmla="*/ 1733269 w 9956300"/>
              <a:gd name="connsiteY9" fmla="*/ 648293 h 737010"/>
              <a:gd name="connsiteX10" fmla="*/ 3 w 9956300"/>
              <a:gd name="connsiteY10" fmla="*/ 24 h 7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6300" h="737010">
                <a:moveTo>
                  <a:pt x="3" y="24"/>
                </a:moveTo>
                <a:cubicBezTo>
                  <a:pt x="2277" y="4573"/>
                  <a:pt x="1122531" y="652842"/>
                  <a:pt x="1746916" y="675588"/>
                </a:cubicBezTo>
                <a:cubicBezTo>
                  <a:pt x="2371301" y="698334"/>
                  <a:pt x="3051415" y="126266"/>
                  <a:pt x="3746313" y="136502"/>
                </a:cubicBezTo>
                <a:cubicBezTo>
                  <a:pt x="4441211" y="146738"/>
                  <a:pt x="5195250" y="734728"/>
                  <a:pt x="5916307" y="737003"/>
                </a:cubicBezTo>
                <a:cubicBezTo>
                  <a:pt x="6637364" y="739278"/>
                  <a:pt x="7399364" y="222938"/>
                  <a:pt x="8072654" y="150150"/>
                </a:cubicBezTo>
                <a:cubicBezTo>
                  <a:pt x="8745944" y="77362"/>
                  <a:pt x="9936711" y="308236"/>
                  <a:pt x="9956045" y="300275"/>
                </a:cubicBezTo>
                <a:cubicBezTo>
                  <a:pt x="9975379" y="292314"/>
                  <a:pt x="8893794" y="37555"/>
                  <a:pt x="8188660" y="102382"/>
                </a:cubicBezTo>
                <a:cubicBezTo>
                  <a:pt x="7483526" y="167209"/>
                  <a:pt x="6477003" y="686961"/>
                  <a:pt x="5725239" y="689236"/>
                </a:cubicBezTo>
                <a:cubicBezTo>
                  <a:pt x="4973475" y="691511"/>
                  <a:pt x="4343403" y="122854"/>
                  <a:pt x="3678075" y="116030"/>
                </a:cubicBezTo>
                <a:cubicBezTo>
                  <a:pt x="3012747" y="109206"/>
                  <a:pt x="2342869" y="671039"/>
                  <a:pt x="1733269" y="648293"/>
                </a:cubicBezTo>
                <a:cubicBezTo>
                  <a:pt x="1123669" y="625547"/>
                  <a:pt x="-2271" y="-4525"/>
                  <a:pt x="3" y="24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地球: アフリカとヨーロッパ">
            <a:extLst>
              <a:ext uri="{FF2B5EF4-FFF2-40B4-BE49-F238E27FC236}">
                <a16:creationId xmlns:a16="http://schemas.microsoft.com/office/drawing/2014/main" id="{30E6F3AC-3B6A-4272-A084-9CF61CD6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465899"/>
            <a:ext cx="838200" cy="838200"/>
          </a:xfrm>
          <a:prstGeom prst="rect">
            <a:avLst/>
          </a:prstGeom>
        </p:spPr>
      </p:pic>
      <p:pic>
        <p:nvPicPr>
          <p:cNvPr id="30" name="グラフィックス 29" descr="インターネット">
            <a:extLst>
              <a:ext uri="{FF2B5EF4-FFF2-40B4-BE49-F238E27FC236}">
                <a16:creationId xmlns:a16="http://schemas.microsoft.com/office/drawing/2014/main" id="{C2CEB70A-FE41-439F-BB74-183DE0857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2159" y="2971800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データベース">
            <a:extLst>
              <a:ext uri="{FF2B5EF4-FFF2-40B4-BE49-F238E27FC236}">
                <a16:creationId xmlns:a16="http://schemas.microsoft.com/office/drawing/2014/main" id="{0D1BC36A-325E-426D-9F67-86E0760A5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023" y="2389699"/>
            <a:ext cx="914400" cy="914400"/>
          </a:xfrm>
          <a:prstGeom prst="rect">
            <a:avLst/>
          </a:prstGeom>
        </p:spPr>
      </p:pic>
      <p:pic>
        <p:nvPicPr>
          <p:cNvPr id="50" name="グラフィックス 49" descr="校舎">
            <a:extLst>
              <a:ext uri="{FF2B5EF4-FFF2-40B4-BE49-F238E27FC236}">
                <a16:creationId xmlns:a16="http://schemas.microsoft.com/office/drawing/2014/main" id="{94298688-9E97-4485-9076-D1BD9F347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9313" y="2427799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プログラマー">
            <a:extLst>
              <a:ext uri="{FF2B5EF4-FFF2-40B4-BE49-F238E27FC236}">
                <a16:creationId xmlns:a16="http://schemas.microsoft.com/office/drawing/2014/main" id="{389A0E0F-C3E1-49E3-BE88-9C364C14C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5068" y="2846899"/>
            <a:ext cx="914400" cy="9144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6D728F-E9C3-4499-A55C-4850D2DE06FC}"/>
              </a:ext>
            </a:extLst>
          </p:cNvPr>
          <p:cNvSpPr txBox="1"/>
          <p:nvPr/>
        </p:nvSpPr>
        <p:spPr>
          <a:xfrm>
            <a:off x="929999" y="3271882"/>
            <a:ext cx="12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2003/11/14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BED577E-45D7-41E2-BC79-60F454689078}"/>
              </a:ext>
            </a:extLst>
          </p:cNvPr>
          <p:cNvSpPr txBox="1"/>
          <p:nvPr/>
        </p:nvSpPr>
        <p:spPr>
          <a:xfrm>
            <a:off x="2802160" y="2871123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2014/01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EFDBDC0-1506-4718-B0E3-B4D63025BC7B}"/>
              </a:ext>
            </a:extLst>
          </p:cNvPr>
          <p:cNvSpPr txBox="1"/>
          <p:nvPr/>
        </p:nvSpPr>
        <p:spPr>
          <a:xfrm>
            <a:off x="4785765" y="3239518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2015/07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13FA20-BB42-40C5-81D5-435BBC275059}"/>
              </a:ext>
            </a:extLst>
          </p:cNvPr>
          <p:cNvSpPr txBox="1"/>
          <p:nvPr/>
        </p:nvSpPr>
        <p:spPr>
          <a:xfrm>
            <a:off x="6755068" y="2687185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2017/11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71CC12-1219-42D2-87B5-8B7BC91E44EC}"/>
              </a:ext>
            </a:extLst>
          </p:cNvPr>
          <p:cNvSpPr txBox="1"/>
          <p:nvPr/>
        </p:nvSpPr>
        <p:spPr>
          <a:xfrm>
            <a:off x="9220387" y="3271882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2019/04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3E322A-748F-4290-B957-DF113A76A43E}"/>
              </a:ext>
            </a:extLst>
          </p:cNvPr>
          <p:cNvSpPr txBox="1"/>
          <p:nvPr/>
        </p:nvSpPr>
        <p:spPr>
          <a:xfrm>
            <a:off x="748097" y="4224188"/>
            <a:ext cx="10695806" cy="2012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dist="152400" dir="13500000">
              <a:schemeClr val="bg1">
                <a:lumMod val="85000"/>
                <a:alpha val="50000"/>
              </a:schemeClr>
            </a:inn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CE92FFB-1405-46C5-AD0A-16810213DF08}"/>
              </a:ext>
            </a:extLst>
          </p:cNvPr>
          <p:cNvSpPr txBox="1"/>
          <p:nvPr/>
        </p:nvSpPr>
        <p:spPr>
          <a:xfrm>
            <a:off x="1099854" y="4549385"/>
            <a:ext cx="854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鳥羽商船高専入学</a:t>
            </a:r>
            <a:r>
              <a:rPr lang="en-US" altLang="ja-JP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2019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4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プログラミングを本格的に学ぶために高校ではなく、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高専という選択をしました。ロボコン部に所属しています。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77" name="図 7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4CB2F914-50DF-41E2-8D3E-576511CA8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3314" y="4416699"/>
            <a:ext cx="1758834" cy="17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34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2690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5A3C300-86CA-4E40-9F97-058B51978EC2}"/>
              </a:ext>
            </a:extLst>
          </p:cNvPr>
          <p:cNvSpPr/>
          <p:nvPr/>
        </p:nvSpPr>
        <p:spPr>
          <a:xfrm>
            <a:off x="-413468" y="2891848"/>
            <a:ext cx="12825454" cy="6540485"/>
          </a:xfrm>
          <a:prstGeom prst="ellipse">
            <a:avLst/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314420" y="1075753"/>
            <a:ext cx="536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好きなもの・趣味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937B6-EA85-4441-A455-F6DCEE447892}"/>
              </a:ext>
            </a:extLst>
          </p:cNvPr>
          <p:cNvSpPr txBox="1"/>
          <p:nvPr/>
        </p:nvSpPr>
        <p:spPr>
          <a:xfrm rot="-180000">
            <a:off x="472781" y="4855275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・ハンバーガー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・牛丼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・寿司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13D942-EC19-4BAE-9B9A-9342DA8A5260}"/>
              </a:ext>
            </a:extLst>
          </p:cNvPr>
          <p:cNvSpPr txBox="1"/>
          <p:nvPr/>
        </p:nvSpPr>
        <p:spPr>
          <a:xfrm rot="-180000">
            <a:off x="5295802" y="2396260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Cities: Skylines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・アメーバピグ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(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終了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F9B9F-9310-482F-BDCB-62C7C5DAB83E}"/>
              </a:ext>
            </a:extLst>
          </p:cNvPr>
          <p:cNvSpPr txBox="1"/>
          <p:nvPr/>
        </p:nvSpPr>
        <p:spPr>
          <a:xfrm rot="-180000">
            <a:off x="5246347" y="4788012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・ゲーム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・動画鑑賞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・プログラミング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1C6D06-9E3F-4045-92EA-35CE8C9A2E58}"/>
              </a:ext>
            </a:extLst>
          </p:cNvPr>
          <p:cNvSpPr txBox="1"/>
          <p:nvPr/>
        </p:nvSpPr>
        <p:spPr>
          <a:xfrm rot="-180000">
            <a:off x="455344" y="2427254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・ドラえもん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・干物妹！うまるちゃん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・メイドインアビス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5770FB-012B-4D68-A37E-8D9090AEF061}"/>
              </a:ext>
            </a:extLst>
          </p:cNvPr>
          <p:cNvSpPr txBox="1"/>
          <p:nvPr/>
        </p:nvSpPr>
        <p:spPr>
          <a:xfrm rot="-180000">
            <a:off x="429665" y="4319449"/>
            <a:ext cx="1692322" cy="6130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食べ物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18FD1F-0B38-418C-ADEF-8C5A09D32C9B}"/>
              </a:ext>
            </a:extLst>
          </p:cNvPr>
          <p:cNvSpPr txBox="1"/>
          <p:nvPr/>
        </p:nvSpPr>
        <p:spPr>
          <a:xfrm rot="-180000">
            <a:off x="429764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アニメ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92E4B1-4FCF-42B1-995A-D5BE53C83243}"/>
              </a:ext>
            </a:extLst>
          </p:cNvPr>
          <p:cNvSpPr txBox="1"/>
          <p:nvPr/>
        </p:nvSpPr>
        <p:spPr>
          <a:xfrm rot="-180000">
            <a:off x="5183346" y="4247823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趣味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0E9F97-1F93-43EE-8658-F63BCE7BA036}"/>
              </a:ext>
            </a:extLst>
          </p:cNvPr>
          <p:cNvSpPr txBox="1"/>
          <p:nvPr/>
        </p:nvSpPr>
        <p:spPr>
          <a:xfrm rot="-180000">
            <a:off x="5249840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ゲーム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39C7E8-E185-4E1F-A213-F638E5077BA7}"/>
              </a:ext>
            </a:extLst>
          </p:cNvPr>
          <p:cNvSpPr txBox="1"/>
          <p:nvPr/>
        </p:nvSpPr>
        <p:spPr>
          <a:xfrm rot="-180000">
            <a:off x="9720184" y="4725081"/>
            <a:ext cx="2142704" cy="1763078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altLang="ja-JP" sz="2400" dirty="0">
              <a:solidFill>
                <a:srgbClr val="00C697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2400">
                <a:solidFill>
                  <a:srgbClr val="1326B3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見たいです</a:t>
            </a:r>
            <a:endParaRPr lang="en-US" altLang="ja-JP" sz="2400" dirty="0">
              <a:solidFill>
                <a:srgbClr val="1326B3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簡単には見せません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全部は見せません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A055D9-D5FF-4A90-9703-65BF1FABB0F1}"/>
              </a:ext>
            </a:extLst>
          </p:cNvPr>
          <p:cNvSpPr txBox="1"/>
          <p:nvPr/>
        </p:nvSpPr>
        <p:spPr>
          <a:xfrm rot="-180000">
            <a:off x="9686547" y="4259189"/>
            <a:ext cx="1692322" cy="4658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性的嗜好</a:t>
            </a:r>
            <a:endParaRPr kumimoji="1" lang="ja-JP" altLang="en-US" sz="2000" b="1" dirty="0">
              <a:solidFill>
                <a:schemeClr val="bg1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90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rgbClr val="2B8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好きなもの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kumimoji="1" lang="en-US" altLang="ja-JP" sz="2000" u="sng" dirty="0">
              <a:solidFill>
                <a:srgbClr val="00B0F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0D6852-16B8-4B95-A64A-CC3E1EAA7B21}"/>
              </a:ext>
            </a:extLst>
          </p:cNvPr>
          <p:cNvSpPr txBox="1"/>
          <p:nvPr/>
        </p:nvSpPr>
        <p:spPr>
          <a:xfrm>
            <a:off x="518242" y="1875727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5EA76-017D-4C4C-9C48-EC60DAA95D4C}"/>
              </a:ext>
            </a:extLst>
          </p:cNvPr>
          <p:cNvSpPr txBox="1"/>
          <p:nvPr/>
        </p:nvSpPr>
        <p:spPr>
          <a:xfrm>
            <a:off x="3318477" y="1875728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24EBDE-50FC-4604-9AAA-B8DBBEF26189}"/>
              </a:ext>
            </a:extLst>
          </p:cNvPr>
          <p:cNvSpPr txBox="1"/>
          <p:nvPr/>
        </p:nvSpPr>
        <p:spPr>
          <a:xfrm>
            <a:off x="6118712" y="1875726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6D1DDE-8E44-42B9-8D63-54BDE8600674}"/>
              </a:ext>
            </a:extLst>
          </p:cNvPr>
          <p:cNvSpPr txBox="1"/>
          <p:nvPr/>
        </p:nvSpPr>
        <p:spPr>
          <a:xfrm>
            <a:off x="8970718" y="1875726"/>
            <a:ext cx="2100012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D7A019-A01C-4689-9A9E-39C9758C1EAE}"/>
              </a:ext>
            </a:extLst>
          </p:cNvPr>
          <p:cNvSpPr txBox="1"/>
          <p:nvPr/>
        </p:nvSpPr>
        <p:spPr>
          <a:xfrm>
            <a:off x="8970718" y="4105112"/>
            <a:ext cx="2100013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79F99-2E0A-4067-B1E3-CD4399184B6D}"/>
              </a:ext>
            </a:extLst>
          </p:cNvPr>
          <p:cNvSpPr txBox="1"/>
          <p:nvPr/>
        </p:nvSpPr>
        <p:spPr>
          <a:xfrm>
            <a:off x="457200" y="6224597"/>
            <a:ext cx="41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ほ</a:t>
            </a:r>
            <a:r>
              <a:rPr kumimoji="1"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しい物リスト（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Amazon</a:t>
            </a:r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）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endParaRPr kumimoji="1" lang="ja-JP" altLang="en-US" sz="2400" dirty="0">
              <a:highlight>
                <a:srgbClr val="DDE9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11" name="グラフィックス 10" descr="コール センター">
            <a:extLst>
              <a:ext uri="{FF2B5EF4-FFF2-40B4-BE49-F238E27FC236}">
                <a16:creationId xmlns:a16="http://schemas.microsoft.com/office/drawing/2014/main" id="{90ABA8D8-BF25-4E61-B4F4-01EBF79A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28" y="2034214"/>
            <a:ext cx="1233641" cy="1233641"/>
          </a:xfrm>
          <a:prstGeom prst="rect">
            <a:avLst/>
          </a:prstGeom>
        </p:spPr>
      </p:pic>
      <p:pic>
        <p:nvPicPr>
          <p:cNvPr id="20" name="グラフィックス 19" descr="コール センター">
            <a:extLst>
              <a:ext uri="{FF2B5EF4-FFF2-40B4-BE49-F238E27FC236}">
                <a16:creationId xmlns:a16="http://schemas.microsoft.com/office/drawing/2014/main" id="{0A2F37B5-A2D8-4A90-8444-A55CA58A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219" y="2034212"/>
            <a:ext cx="1233641" cy="1233641"/>
          </a:xfrm>
          <a:prstGeom prst="rect">
            <a:avLst/>
          </a:prstGeom>
        </p:spPr>
      </p:pic>
      <p:pic>
        <p:nvPicPr>
          <p:cNvPr id="21" name="グラフィックス 20" descr="コール センター">
            <a:extLst>
              <a:ext uri="{FF2B5EF4-FFF2-40B4-BE49-F238E27FC236}">
                <a16:creationId xmlns:a16="http://schemas.microsoft.com/office/drawing/2014/main" id="{23078557-E637-4B0E-88A0-73EB94D0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6133" y="2034213"/>
            <a:ext cx="1233641" cy="123364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7BBC02-AE9B-482C-B88D-8B74F24143A0}"/>
              </a:ext>
            </a:extLst>
          </p:cNvPr>
          <p:cNvSpPr txBox="1"/>
          <p:nvPr/>
        </p:nvSpPr>
        <p:spPr>
          <a:xfrm>
            <a:off x="952995" y="3248314"/>
            <a:ext cx="151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Twitter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B90BF-2C02-404F-B750-188C439563CD}"/>
              </a:ext>
            </a:extLst>
          </p:cNvPr>
          <p:cNvSpPr txBox="1"/>
          <p:nvPr/>
        </p:nvSpPr>
        <p:spPr>
          <a:xfrm>
            <a:off x="3972796" y="3248313"/>
            <a:ext cx="99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Blog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D766AA-ACD6-4968-8511-10F519B54E76}"/>
              </a:ext>
            </a:extLst>
          </p:cNvPr>
          <p:cNvSpPr txBox="1"/>
          <p:nvPr/>
        </p:nvSpPr>
        <p:spPr>
          <a:xfrm>
            <a:off x="6515949" y="3248314"/>
            <a:ext cx="166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Discord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3D39159-1177-4C66-9BD0-4B1227CE3AD3}"/>
              </a:ext>
            </a:extLst>
          </p:cNvPr>
          <p:cNvSpPr/>
          <p:nvPr/>
        </p:nvSpPr>
        <p:spPr>
          <a:xfrm>
            <a:off x="651141" y="3709619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DA6A292-E6C4-4B82-A769-B034B9812478}"/>
              </a:ext>
            </a:extLst>
          </p:cNvPr>
          <p:cNvSpPr/>
          <p:nvPr/>
        </p:nvSpPr>
        <p:spPr>
          <a:xfrm>
            <a:off x="3501784" y="3718823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93DC11B-9B73-45F4-924B-079B28657696}"/>
              </a:ext>
            </a:extLst>
          </p:cNvPr>
          <p:cNvSpPr/>
          <p:nvPr/>
        </p:nvSpPr>
        <p:spPr>
          <a:xfrm>
            <a:off x="6280750" y="3731851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94282C-71BB-494A-982C-8D166A5C905B}"/>
              </a:ext>
            </a:extLst>
          </p:cNvPr>
          <p:cNvSpPr txBox="1"/>
          <p:nvPr/>
        </p:nvSpPr>
        <p:spPr>
          <a:xfrm>
            <a:off x="599370" y="3929912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ふぉくしーど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リプは絶対する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フォロバは絶対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  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ではない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06541E-0E4F-480C-94DF-4F3F59083872}"/>
              </a:ext>
            </a:extLst>
          </p:cNvPr>
          <p:cNvSpPr txBox="1"/>
          <p:nvPr/>
        </p:nvSpPr>
        <p:spPr>
          <a:xfrm>
            <a:off x="3359461" y="3876899"/>
            <a:ext cx="21755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マイクラ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1600" b="1" dirty="0">
                <a:solidFill>
                  <a:schemeClr val="bg2">
                    <a:lumMod val="75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旧サイトリンク</a:t>
            </a:r>
            <a:endParaRPr lang="en-US" altLang="ja-JP" sz="1600" dirty="0">
              <a:solidFill>
                <a:schemeClr val="bg2">
                  <a:lumMod val="75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新リンク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9D4C18-603C-4BF7-9E11-1EEEDAC874BE}"/>
              </a:ext>
            </a:extLst>
          </p:cNvPr>
          <p:cNvSpPr txBox="1"/>
          <p:nvPr/>
        </p:nvSpPr>
        <p:spPr>
          <a:xfrm>
            <a:off x="6209588" y="3918481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フレンド承認は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チャット・通話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Tag</a:t>
            </a:r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を表示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4B7D3-DFFA-40D6-9B07-C8C5750201A6}"/>
              </a:ext>
            </a:extLst>
          </p:cNvPr>
          <p:cNvSpPr txBox="1"/>
          <p:nvPr/>
        </p:nvSpPr>
        <p:spPr>
          <a:xfrm>
            <a:off x="9568411" y="5492479"/>
            <a:ext cx="101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Mail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87EE0-DC55-41B8-8894-38037EC97C35}"/>
              </a:ext>
            </a:extLst>
          </p:cNvPr>
          <p:cNvSpPr txBox="1"/>
          <p:nvPr/>
        </p:nvSpPr>
        <p:spPr>
          <a:xfrm>
            <a:off x="9319490" y="3235084"/>
            <a:ext cx="151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GitHub</a:t>
            </a:r>
            <a:endParaRPr kumimoji="1" lang="en-US" altLang="ja-JP" sz="3200" dirty="0"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pic>
        <p:nvPicPr>
          <p:cNvPr id="34" name="グラフィックス 33" descr="パズル">
            <a:extLst>
              <a:ext uri="{FF2B5EF4-FFF2-40B4-BE49-F238E27FC236}">
                <a16:creationId xmlns:a16="http://schemas.microsoft.com/office/drawing/2014/main" id="{F1679DC8-C59F-40ED-BC01-382F1120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43" y="2128531"/>
            <a:ext cx="1018545" cy="1018545"/>
          </a:xfrm>
          <a:prstGeom prst="rect">
            <a:avLst/>
          </a:prstGeom>
        </p:spPr>
      </p:pic>
      <p:pic>
        <p:nvPicPr>
          <p:cNvPr id="36" name="グラフィックス 35" descr="封筒">
            <a:extLst>
              <a:ext uri="{FF2B5EF4-FFF2-40B4-BE49-F238E27FC236}">
                <a16:creationId xmlns:a16="http://schemas.microsoft.com/office/drawing/2014/main" id="{8A6C717D-D8F7-40BC-BCB8-6BA3D5F5E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712" y="4297211"/>
            <a:ext cx="1148023" cy="11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202</Words>
  <Application>Microsoft Office PowerPoint</Application>
  <PresentationFormat>ワイド画面</PresentationFormat>
  <Paragraphs>184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 Sans JP Medium</vt:lpstr>
      <vt:lpstr>マキナス 4 Square</vt:lpstr>
      <vt:lpstr>游ゴシック</vt:lpstr>
      <vt:lpstr>游ゴシック Light</vt:lpstr>
      <vt:lpstr>Arial</vt:lpstr>
      <vt:lpstr>Google Sans Medium</vt:lpstr>
      <vt:lpstr>Hind Guntur Medium</vt:lpstr>
      <vt:lpstr>Office テーマ</vt:lpstr>
      <vt:lpstr>タカラーンの基地 新UI考案資料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タカラーンの基地 新UI考案資料</dc:title>
  <dc:creator>takara2314 TK</dc:creator>
  <cp:lastModifiedBy>takara2314 TK</cp:lastModifiedBy>
  <cp:revision>62</cp:revision>
  <dcterms:created xsi:type="dcterms:W3CDTF">2020-06-16T23:47:12Z</dcterms:created>
  <dcterms:modified xsi:type="dcterms:W3CDTF">2020-06-18T13:53:45Z</dcterms:modified>
</cp:coreProperties>
</file>