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654"/>
  </p:normalViewPr>
  <p:slideViewPr>
    <p:cSldViewPr snapToGrid="0">
      <p:cViewPr>
        <p:scale>
          <a:sx n="122" d="100"/>
          <a:sy n="122" d="100"/>
        </p:scale>
        <p:origin x="-5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FF929-756B-18CF-EC0A-09C77F302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824FE2-9417-0190-2C53-F644974E0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C44A5-DED0-8B2F-E2A3-9078880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FFA56-37D3-1440-6F82-06E837BD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C3CA4-516F-12E8-376A-7536B09D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5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A878D-CB0C-F965-72AA-F8B43924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EBCB4-6654-FD85-0547-EE49AB2F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49E71-05A6-307C-0F32-1F9EA6DD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3F6222-FB97-7951-3E6F-FAF63F40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F7DFC4-65B2-B162-59FC-AE5EACA6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22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F9E8DE-A53D-690B-B410-E1EBEB4B1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EB5F94-7F62-4D40-CEBF-70BEB734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02C771-7A73-CB24-B154-815BD683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48E2B-3396-A32C-6E23-17A5DA34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F6DA1-312E-631B-6A44-C598E0A0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0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093DB-EB55-38D1-3F26-3D9A4FBC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9D9EE-CF2A-90B0-563E-9722FA38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4303C-952A-5F0A-84B0-B63FAF39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B7453C-351E-260C-72A2-F221CFCD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81C1D-B6FC-F971-18C1-DE2E3BBC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2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81DF8-68B1-7C8D-5790-C9B4301D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24CB1-003C-0234-FF87-B0C8C3BB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01F62B-BE70-BC35-13E6-F8FC7DEB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9A7FA5-39E9-0767-26B4-7FD69458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08375-ECF1-D3AF-A29F-15335BA1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E84BA-6701-2134-B261-509C919F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0D5DB1-47BF-20ED-68BA-79D4FBE41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BC3EEA-94EA-7B32-04D8-AE4DBD8D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0CAC3E-FFA3-CA72-B847-1E29B437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668DD-6A01-CBA5-9DC1-321FBDC1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336B86-1182-FC1C-392B-F5D36FA4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8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FC64C-6C52-952F-CF30-E8B9F9C4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E3C272-B0AE-ABED-75E3-95517E4E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4D44A2-D805-A7DF-7B1C-FB3FC6B3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CDC15F-7BF8-40D9-C973-370A0104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BF5F32-6322-FED9-4CC1-8FC6ED7EA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A0A947-C6D8-D9CC-6FC7-6652520D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9EC8B2-AE7C-98D4-793E-731D4D64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0FBBED-6BDB-34E8-4052-0B60B8DA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5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66B19-5F44-0569-205D-E96DD10C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1F8AE5-6AE4-F95F-8929-E1E5DFB9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254B28-2422-7FB3-1F74-5D953C46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97C7DB-3DB1-FCB1-DF83-232EF643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09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EC528F-0A6E-E018-AEC6-39396723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66932E-51B4-1557-8F61-B56BB6A3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3AE4F6-F5D1-0283-EE8C-7ED7FA36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3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79B53-39FB-B51D-0CAF-8BFB68EF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47F742-D83A-B1D8-8E0E-4A3ACE69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9A64EF-D277-0479-BF3A-8FFAFB8E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FE5B09-1ED6-E075-BF4B-D4AC41B3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DABEB2-27F0-0C02-EA60-8B28B87A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74995F-EBD4-2411-6FDA-C75A0596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36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0D249-5DC6-B67C-4552-4F73D878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C8C0EE-6ED3-F439-251C-DDC5B7C47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4FBC07-C5B0-2373-5454-4CFB932B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03ED74-3488-DEDE-FEF8-1DCBF34F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C2399-A58D-F704-E334-4ECE9147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9B9471-1089-9197-F1EF-717417CF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65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B72F90-04AA-BA79-DD42-63B6DBEA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B9C7B3-D936-C1AC-0606-9E445E96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1DA608-A3D9-3B7A-2363-DC2928C30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C9F0-E9C4-7D4E-ADD0-01D73CA27207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77032-32DE-FD65-7CA1-7B6F4DDA8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F91A6D-EA5A-9D68-34DA-3B5E27AA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E15-8F92-3E48-9382-CC86FDDDC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92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A3B6D-82B4-6EB9-6BCA-68F6E384D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Marmot</a:t>
            </a:r>
            <a:r>
              <a:rPr lang="ja-JP" altLang="en-US"/>
              <a:t>の開発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09B6C3-5BA2-C63A-F75F-5C8A026AB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8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F541DD0-6677-A71D-77CA-035F9D6FCB77}"/>
              </a:ext>
            </a:extLst>
          </p:cNvPr>
          <p:cNvSpPr/>
          <p:nvPr/>
        </p:nvSpPr>
        <p:spPr>
          <a:xfrm>
            <a:off x="3655946" y="1610141"/>
            <a:ext cx="7812156" cy="33058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4B91862-1AC0-BC3D-291E-C24385CD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053"/>
            <a:ext cx="10515600" cy="73321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Marmot</a:t>
            </a:r>
            <a:r>
              <a:rPr kumimoji="1" lang="ja-JP" altLang="en-US"/>
              <a:t>の基本アーキテクチャー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BC87FF-5193-D14B-7BBC-00F00D4211A0}"/>
              </a:ext>
            </a:extLst>
          </p:cNvPr>
          <p:cNvSpPr/>
          <p:nvPr/>
        </p:nvSpPr>
        <p:spPr>
          <a:xfrm>
            <a:off x="4119459" y="2412523"/>
            <a:ext cx="1618735" cy="8402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marmot</a:t>
            </a:r>
          </a:p>
          <a:p>
            <a:pPr algn="ctr"/>
            <a:r>
              <a:rPr lang="en-US" altLang="ja-JP" dirty="0"/>
              <a:t>server</a:t>
            </a:r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34313265-3431-108E-FB94-A75206A85D53}"/>
              </a:ext>
            </a:extLst>
          </p:cNvPr>
          <p:cNvSpPr/>
          <p:nvPr/>
        </p:nvSpPr>
        <p:spPr>
          <a:xfrm>
            <a:off x="4461687" y="3882261"/>
            <a:ext cx="934278" cy="7752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etcd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6DB768-3581-5EDD-FDAB-1D2F7C33FDD6}"/>
              </a:ext>
            </a:extLst>
          </p:cNvPr>
          <p:cNvSpPr/>
          <p:nvPr/>
        </p:nvSpPr>
        <p:spPr>
          <a:xfrm>
            <a:off x="6140348" y="2162075"/>
            <a:ext cx="1665611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Libvirt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D79D0C-315F-F7AC-BB86-0206911B30B7}"/>
              </a:ext>
            </a:extLst>
          </p:cNvPr>
          <p:cNvSpPr/>
          <p:nvPr/>
        </p:nvSpPr>
        <p:spPr>
          <a:xfrm>
            <a:off x="6140348" y="2649092"/>
            <a:ext cx="1665609" cy="40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QEMU/KVM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4678A3-3F75-5C76-4979-E39B92394511}"/>
              </a:ext>
            </a:extLst>
          </p:cNvPr>
          <p:cNvSpPr/>
          <p:nvPr/>
        </p:nvSpPr>
        <p:spPr>
          <a:xfrm>
            <a:off x="6140346" y="3126170"/>
            <a:ext cx="1665611" cy="4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LVM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B76288-4155-95F0-E039-E0860DB89DA9}"/>
              </a:ext>
            </a:extLst>
          </p:cNvPr>
          <p:cNvSpPr/>
          <p:nvPr/>
        </p:nvSpPr>
        <p:spPr>
          <a:xfrm>
            <a:off x="1177477" y="2415210"/>
            <a:ext cx="1618735" cy="8402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ma</a:t>
            </a:r>
            <a:r>
              <a:rPr kumimoji="1" lang="en-US" altLang="ja-JP" dirty="0" err="1"/>
              <a:t>ctl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ADC3A05-93A8-7B3B-D4F8-AB4AF155F2E2}"/>
              </a:ext>
            </a:extLst>
          </p:cNvPr>
          <p:cNvCxnSpPr/>
          <p:nvPr/>
        </p:nvCxnSpPr>
        <p:spPr>
          <a:xfrm>
            <a:off x="2874919" y="2832653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E356F4-0B5E-2F47-3F87-4B44F0DC3A17}"/>
              </a:ext>
            </a:extLst>
          </p:cNvPr>
          <p:cNvSpPr/>
          <p:nvPr/>
        </p:nvSpPr>
        <p:spPr>
          <a:xfrm>
            <a:off x="8046151" y="3899387"/>
            <a:ext cx="3213229" cy="50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 vSwitch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28AFE5D-D174-C569-DB5B-CC3A8BD7BF48}"/>
              </a:ext>
            </a:extLst>
          </p:cNvPr>
          <p:cNvSpPr/>
          <p:nvPr/>
        </p:nvSpPr>
        <p:spPr>
          <a:xfrm>
            <a:off x="8066029" y="5386385"/>
            <a:ext cx="3213229" cy="58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L2-Switch</a:t>
            </a:r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2E7B46F-CE68-E318-9B67-F9DF0B5AA041}"/>
              </a:ext>
            </a:extLst>
          </p:cNvPr>
          <p:cNvCxnSpPr>
            <a:cxnSpLocks/>
          </p:cNvCxnSpPr>
          <p:nvPr/>
        </p:nvCxnSpPr>
        <p:spPr>
          <a:xfrm>
            <a:off x="4928826" y="3435626"/>
            <a:ext cx="0" cy="3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C06A41-DD3E-1556-489D-D2B1ADB52607}"/>
              </a:ext>
            </a:extLst>
          </p:cNvPr>
          <p:cNvSpPr txBox="1"/>
          <p:nvPr/>
        </p:nvSpPr>
        <p:spPr>
          <a:xfrm>
            <a:off x="3930615" y="169243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Linux</a:t>
            </a:r>
            <a:r>
              <a:rPr lang="en-US" altLang="ja-JP" dirty="0"/>
              <a:t> </a:t>
            </a:r>
            <a:r>
              <a:rPr lang="ja-JP" altLang="en-US"/>
              <a:t>ハイパーバイザー</a:t>
            </a:r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DE84154-7651-BEE4-7B7A-94E2B5B0EFB0}"/>
              </a:ext>
            </a:extLst>
          </p:cNvPr>
          <p:cNvSpPr/>
          <p:nvPr/>
        </p:nvSpPr>
        <p:spPr>
          <a:xfrm>
            <a:off x="8046151" y="2439386"/>
            <a:ext cx="993913" cy="6805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</a:t>
            </a:r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65AAB93-04EF-52D0-7971-C700208FE0BD}"/>
              </a:ext>
            </a:extLst>
          </p:cNvPr>
          <p:cNvSpPr/>
          <p:nvPr/>
        </p:nvSpPr>
        <p:spPr>
          <a:xfrm>
            <a:off x="9169061" y="2439386"/>
            <a:ext cx="993913" cy="6805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</a:t>
            </a:r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5706587-524C-47C0-8CA1-0394B1F6738D}"/>
              </a:ext>
            </a:extLst>
          </p:cNvPr>
          <p:cNvSpPr/>
          <p:nvPr/>
        </p:nvSpPr>
        <p:spPr>
          <a:xfrm>
            <a:off x="10265467" y="2439386"/>
            <a:ext cx="993913" cy="6805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</a:t>
            </a:r>
            <a:endParaRPr kumimoji="1" lang="ja-JP" altLang="en-US"/>
          </a:p>
        </p:txBody>
      </p:sp>
      <p:sp>
        <p:nvSpPr>
          <p:cNvPr id="29" name="メモ 28">
            <a:extLst>
              <a:ext uri="{FF2B5EF4-FFF2-40B4-BE49-F238E27FC236}">
                <a16:creationId xmlns:a16="http://schemas.microsoft.com/office/drawing/2014/main" id="{FC68C16A-0323-4985-9CEE-C4BCD5D62CD9}"/>
              </a:ext>
            </a:extLst>
          </p:cNvPr>
          <p:cNvSpPr/>
          <p:nvPr/>
        </p:nvSpPr>
        <p:spPr>
          <a:xfrm>
            <a:off x="1177477" y="3941305"/>
            <a:ext cx="1618734" cy="865921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cluster-config.yaml</a:t>
            </a:r>
            <a:endParaRPr kumimoji="1" lang="en-US" altLang="ja-JP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FB34D1-65AD-F0C5-07D5-BD40DCCA0706}"/>
              </a:ext>
            </a:extLst>
          </p:cNvPr>
          <p:cNvCxnSpPr>
            <a:cxnSpLocks/>
          </p:cNvCxnSpPr>
          <p:nvPr/>
        </p:nvCxnSpPr>
        <p:spPr>
          <a:xfrm flipH="1" flipV="1">
            <a:off x="1977915" y="3409271"/>
            <a:ext cx="7610" cy="43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43D922-80AE-2DF9-FA82-A570BE094AE4}"/>
              </a:ext>
            </a:extLst>
          </p:cNvPr>
          <p:cNvSpPr txBox="1"/>
          <p:nvPr/>
        </p:nvSpPr>
        <p:spPr>
          <a:xfrm>
            <a:off x="1977915" y="345455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</a:t>
            </a:r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9267F8F-6D9E-AF2C-649D-5730175C5EE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738194" y="2372140"/>
            <a:ext cx="402154" cy="46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8A3B8E4-8012-C8DA-173A-7A52AD690C8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738194" y="2832653"/>
            <a:ext cx="402154" cy="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5D3251E-4C55-8971-EC9E-D93D007FE12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751940" y="2857500"/>
            <a:ext cx="388406" cy="4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F674021-DFF6-7842-473A-CC1C707EE48C}"/>
              </a:ext>
            </a:extLst>
          </p:cNvPr>
          <p:cNvSpPr txBox="1"/>
          <p:nvPr/>
        </p:nvSpPr>
        <p:spPr>
          <a:xfrm>
            <a:off x="8208113" y="1901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管理対象の</a:t>
            </a:r>
            <a:r>
              <a:rPr lang="ja-JP" altLang="en-US"/>
              <a:t>仮想マシン群</a:t>
            </a:r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03A7877-A303-3657-C0C2-A1D932F9679E}"/>
              </a:ext>
            </a:extLst>
          </p:cNvPr>
          <p:cNvCxnSpPr>
            <a:cxnSpLocks/>
          </p:cNvCxnSpPr>
          <p:nvPr/>
        </p:nvCxnSpPr>
        <p:spPr>
          <a:xfrm>
            <a:off x="8550631" y="3119903"/>
            <a:ext cx="0" cy="77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8FC11E3-5C2C-E857-B218-1DA343106CFA}"/>
              </a:ext>
            </a:extLst>
          </p:cNvPr>
          <p:cNvCxnSpPr>
            <a:cxnSpLocks/>
          </p:cNvCxnSpPr>
          <p:nvPr/>
        </p:nvCxnSpPr>
        <p:spPr>
          <a:xfrm>
            <a:off x="9649118" y="3132004"/>
            <a:ext cx="0" cy="77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3D1CBEE-256C-CCB7-1A38-1DE8909C3F59}"/>
              </a:ext>
            </a:extLst>
          </p:cNvPr>
          <p:cNvCxnSpPr>
            <a:cxnSpLocks/>
          </p:cNvCxnSpPr>
          <p:nvPr/>
        </p:nvCxnSpPr>
        <p:spPr>
          <a:xfrm>
            <a:off x="10762423" y="3132004"/>
            <a:ext cx="0" cy="77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91F0388-CBCF-7807-A7D3-185A61F24DF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649118" y="4415988"/>
            <a:ext cx="23526" cy="97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711186-33B1-A524-263C-7146A02C48DC}"/>
              </a:ext>
            </a:extLst>
          </p:cNvPr>
          <p:cNvSpPr txBox="1"/>
          <p:nvPr/>
        </p:nvSpPr>
        <p:spPr>
          <a:xfrm>
            <a:off x="9736005" y="49764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VLAN Trunk</a:t>
            </a:r>
            <a:endParaRPr kumimoji="1" lang="ja-JP" altLang="en-US"/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FE5ACA28-E86C-E325-1E3E-80719647ED9D}"/>
              </a:ext>
            </a:extLst>
          </p:cNvPr>
          <p:cNvSpPr/>
          <p:nvPr/>
        </p:nvSpPr>
        <p:spPr>
          <a:xfrm>
            <a:off x="6531793" y="3872322"/>
            <a:ext cx="934278" cy="77525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OS </a:t>
            </a:r>
            <a:r>
              <a:rPr kumimoji="1" lang="en-US" altLang="ja-JP" sz="1100" dirty="0"/>
              <a:t>image</a:t>
            </a:r>
          </a:p>
          <a:p>
            <a:pPr algn="ctr"/>
            <a:r>
              <a:rPr lang="en-US" altLang="ja-JP" sz="1100" dirty="0"/>
              <a:t>template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72319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F541DD0-6677-A71D-77CA-035F9D6FCB77}"/>
              </a:ext>
            </a:extLst>
          </p:cNvPr>
          <p:cNvSpPr/>
          <p:nvPr/>
        </p:nvSpPr>
        <p:spPr>
          <a:xfrm>
            <a:off x="4701211" y="2971800"/>
            <a:ext cx="2484782" cy="12324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4B91862-1AC0-BC3D-291E-C24385CD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475"/>
            <a:ext cx="10515600" cy="73321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Marmot</a:t>
            </a:r>
            <a:r>
              <a:rPr kumimoji="1" lang="ja-JP" altLang="en-US"/>
              <a:t>のクラスタアーキテクチャー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BC87FF-5193-D14B-7BBC-00F00D4211A0}"/>
              </a:ext>
            </a:extLst>
          </p:cNvPr>
          <p:cNvSpPr/>
          <p:nvPr/>
        </p:nvSpPr>
        <p:spPr>
          <a:xfrm>
            <a:off x="5093492" y="3336864"/>
            <a:ext cx="1618735" cy="5533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marmot</a:t>
            </a:r>
          </a:p>
          <a:p>
            <a:pPr algn="ctr"/>
            <a:r>
              <a:rPr lang="en-US" altLang="ja-JP" dirty="0"/>
              <a:t>server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B76288-4155-95F0-E039-E0860DB89DA9}"/>
              </a:ext>
            </a:extLst>
          </p:cNvPr>
          <p:cNvSpPr/>
          <p:nvPr/>
        </p:nvSpPr>
        <p:spPr>
          <a:xfrm>
            <a:off x="1577343" y="3231823"/>
            <a:ext cx="1618735" cy="8402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/>
              <a:t>ma</a:t>
            </a:r>
            <a:r>
              <a:rPr kumimoji="1" lang="en-US" altLang="ja-JP" sz="2000" dirty="0" err="1"/>
              <a:t>ctl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(CLI Command)</a:t>
            </a:r>
            <a:endParaRPr kumimoji="1" lang="ja-JP" altLang="en-US" sz="12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ADC3A05-93A8-7B3B-D4F8-AB4AF155F2E2}"/>
              </a:ext>
            </a:extLst>
          </p:cNvPr>
          <p:cNvCxnSpPr>
            <a:cxnSpLocks/>
          </p:cNvCxnSpPr>
          <p:nvPr/>
        </p:nvCxnSpPr>
        <p:spPr>
          <a:xfrm>
            <a:off x="3274785" y="3649266"/>
            <a:ext cx="1734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C06A41-DD3E-1556-489D-D2B1ADB52607}"/>
              </a:ext>
            </a:extLst>
          </p:cNvPr>
          <p:cNvSpPr txBox="1"/>
          <p:nvPr/>
        </p:nvSpPr>
        <p:spPr>
          <a:xfrm>
            <a:off x="4825135" y="297853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Linux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CEEBE18-C480-0C34-8B92-2A9F94C9E2C9}"/>
              </a:ext>
            </a:extLst>
          </p:cNvPr>
          <p:cNvSpPr/>
          <p:nvPr/>
        </p:nvSpPr>
        <p:spPr>
          <a:xfrm>
            <a:off x="4714464" y="4602204"/>
            <a:ext cx="2484782" cy="12324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41B0E23-5708-61DD-E54B-A69B5AA3A68F}"/>
              </a:ext>
            </a:extLst>
          </p:cNvPr>
          <p:cNvSpPr/>
          <p:nvPr/>
        </p:nvSpPr>
        <p:spPr>
          <a:xfrm>
            <a:off x="5106745" y="4967268"/>
            <a:ext cx="1618735" cy="5533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marmot</a:t>
            </a:r>
          </a:p>
          <a:p>
            <a:pPr algn="ctr"/>
            <a:r>
              <a:rPr lang="en-US" altLang="ja-JP" dirty="0"/>
              <a:t>server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31CE5E9-0717-6BD3-33CC-70E2529DA3FD}"/>
              </a:ext>
            </a:extLst>
          </p:cNvPr>
          <p:cNvSpPr txBox="1"/>
          <p:nvPr/>
        </p:nvSpPr>
        <p:spPr>
          <a:xfrm>
            <a:off x="4838388" y="460893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Linux</a:t>
            </a:r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4D89C7E-4D68-0589-10A4-A2016F454DB3}"/>
              </a:ext>
            </a:extLst>
          </p:cNvPr>
          <p:cNvCxnSpPr>
            <a:cxnSpLocks/>
          </p:cNvCxnSpPr>
          <p:nvPr/>
        </p:nvCxnSpPr>
        <p:spPr>
          <a:xfrm>
            <a:off x="5916112" y="4032859"/>
            <a:ext cx="0" cy="74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0F00AC0-8E23-D7A0-828C-CE458C254995}"/>
              </a:ext>
            </a:extLst>
          </p:cNvPr>
          <p:cNvSpPr/>
          <p:nvPr/>
        </p:nvSpPr>
        <p:spPr>
          <a:xfrm>
            <a:off x="4701211" y="1357119"/>
            <a:ext cx="2484782" cy="12324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B1DE117-C784-9E1C-D978-0FD261B02FDF}"/>
              </a:ext>
            </a:extLst>
          </p:cNvPr>
          <p:cNvSpPr/>
          <p:nvPr/>
        </p:nvSpPr>
        <p:spPr>
          <a:xfrm>
            <a:off x="5093492" y="1722183"/>
            <a:ext cx="1618735" cy="5533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marmot</a:t>
            </a:r>
          </a:p>
          <a:p>
            <a:pPr algn="ctr"/>
            <a:r>
              <a:rPr lang="en-US" altLang="ja-JP" dirty="0"/>
              <a:t>server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77B08B-C378-6A6E-6CC8-BB39D5B569DF}"/>
              </a:ext>
            </a:extLst>
          </p:cNvPr>
          <p:cNvSpPr txBox="1"/>
          <p:nvPr/>
        </p:nvSpPr>
        <p:spPr>
          <a:xfrm>
            <a:off x="4825135" y="136384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Linux</a:t>
            </a:r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E029D4-82D4-FD3F-FC57-3BEA0F39673F}"/>
              </a:ext>
            </a:extLst>
          </p:cNvPr>
          <p:cNvCxnSpPr>
            <a:cxnSpLocks/>
          </p:cNvCxnSpPr>
          <p:nvPr/>
        </p:nvCxnSpPr>
        <p:spPr>
          <a:xfrm flipV="1">
            <a:off x="5902859" y="2440603"/>
            <a:ext cx="0" cy="79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柱 51">
            <a:extLst>
              <a:ext uri="{FF2B5EF4-FFF2-40B4-BE49-F238E27FC236}">
                <a16:creationId xmlns:a16="http://schemas.microsoft.com/office/drawing/2014/main" id="{90DD8DE0-2045-0138-583C-01CE53EF47F5}"/>
              </a:ext>
            </a:extLst>
          </p:cNvPr>
          <p:cNvSpPr/>
          <p:nvPr/>
        </p:nvSpPr>
        <p:spPr>
          <a:xfrm>
            <a:off x="7578274" y="3318047"/>
            <a:ext cx="934278" cy="6285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etcd</a:t>
            </a:r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741E807-D485-BDDF-AB8E-21439E86B9C4}"/>
              </a:ext>
            </a:extLst>
          </p:cNvPr>
          <p:cNvCxnSpPr>
            <a:cxnSpLocks/>
          </p:cNvCxnSpPr>
          <p:nvPr/>
        </p:nvCxnSpPr>
        <p:spPr>
          <a:xfrm>
            <a:off x="6828183" y="2234179"/>
            <a:ext cx="904461" cy="9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98C90E0-1FC4-24E5-1B29-959EC42DD043}"/>
              </a:ext>
            </a:extLst>
          </p:cNvPr>
          <p:cNvCxnSpPr>
            <a:cxnSpLocks/>
          </p:cNvCxnSpPr>
          <p:nvPr/>
        </p:nvCxnSpPr>
        <p:spPr>
          <a:xfrm flipV="1">
            <a:off x="6967332" y="4032859"/>
            <a:ext cx="765312" cy="100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FFB9AA5-818A-A992-D049-7DD3C07E24E1}"/>
              </a:ext>
            </a:extLst>
          </p:cNvPr>
          <p:cNvCxnSpPr>
            <a:cxnSpLocks/>
          </p:cNvCxnSpPr>
          <p:nvPr/>
        </p:nvCxnSpPr>
        <p:spPr>
          <a:xfrm>
            <a:off x="6828183" y="3649266"/>
            <a:ext cx="626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F54B9B1-FDBE-EE4C-7492-DB529010E0CC}"/>
              </a:ext>
            </a:extLst>
          </p:cNvPr>
          <p:cNvSpPr txBox="1"/>
          <p:nvPr/>
        </p:nvSpPr>
        <p:spPr>
          <a:xfrm>
            <a:off x="3320002" y="331015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REST-API</a:t>
            </a:r>
            <a:endParaRPr kumimoji="1" lang="ja-JP" altLang="en-US"/>
          </a:p>
        </p:txBody>
      </p:sp>
      <p:sp>
        <p:nvSpPr>
          <p:cNvPr id="67" name="メモ 66">
            <a:extLst>
              <a:ext uri="{FF2B5EF4-FFF2-40B4-BE49-F238E27FC236}">
                <a16:creationId xmlns:a16="http://schemas.microsoft.com/office/drawing/2014/main" id="{81C40C1D-A751-13BA-9856-82481B4B0EB5}"/>
              </a:ext>
            </a:extLst>
          </p:cNvPr>
          <p:cNvSpPr/>
          <p:nvPr/>
        </p:nvSpPr>
        <p:spPr>
          <a:xfrm>
            <a:off x="1578662" y="4676254"/>
            <a:ext cx="1618734" cy="865921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cluster-config.yaml</a:t>
            </a:r>
            <a:endParaRPr kumimoji="1" lang="en-US" altLang="ja-JP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CFF6FFE9-8701-ED7F-3395-AC3A4BBEB32F}"/>
              </a:ext>
            </a:extLst>
          </p:cNvPr>
          <p:cNvCxnSpPr>
            <a:cxnSpLocks/>
          </p:cNvCxnSpPr>
          <p:nvPr/>
        </p:nvCxnSpPr>
        <p:spPr>
          <a:xfrm flipH="1" flipV="1">
            <a:off x="2379100" y="4144220"/>
            <a:ext cx="7610" cy="43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AC43D5F-D0B8-3393-60D9-D28E83F70902}"/>
              </a:ext>
            </a:extLst>
          </p:cNvPr>
          <p:cNvSpPr txBox="1"/>
          <p:nvPr/>
        </p:nvSpPr>
        <p:spPr>
          <a:xfrm>
            <a:off x="2379100" y="418950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</a:t>
            </a:r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4D94C7-1741-018F-8495-954F4FAFB391}"/>
              </a:ext>
            </a:extLst>
          </p:cNvPr>
          <p:cNvSpPr txBox="1"/>
          <p:nvPr/>
        </p:nvSpPr>
        <p:spPr>
          <a:xfrm>
            <a:off x="3436763" y="366352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 JSON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71B3DC8-95AE-77FF-615F-E09C1EC0AA18}"/>
              </a:ext>
            </a:extLst>
          </p:cNvPr>
          <p:cNvSpPr txBox="1"/>
          <p:nvPr/>
        </p:nvSpPr>
        <p:spPr>
          <a:xfrm>
            <a:off x="5941132" y="2648970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REST-API</a:t>
            </a:r>
            <a:endParaRPr kumimoji="1" lang="ja-JP" altLang="en-US" sz="110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9B241A6-C7D3-85D0-51E3-F419C7589A95}"/>
              </a:ext>
            </a:extLst>
          </p:cNvPr>
          <p:cNvSpPr txBox="1"/>
          <p:nvPr/>
        </p:nvSpPr>
        <p:spPr>
          <a:xfrm>
            <a:off x="5958398" y="4297185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REST-API</a:t>
            </a:r>
            <a:endParaRPr kumimoji="1" lang="ja-JP" altLang="en-US" sz="110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FF6549C-05A4-E028-16DC-E1D380430F6F}"/>
              </a:ext>
            </a:extLst>
          </p:cNvPr>
          <p:cNvSpPr txBox="1"/>
          <p:nvPr/>
        </p:nvSpPr>
        <p:spPr>
          <a:xfrm>
            <a:off x="7732644" y="1222757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highlight>
                  <a:srgbClr val="FFFF00"/>
                </a:highlight>
              </a:rPr>
              <a:t>gRPC</a:t>
            </a:r>
            <a:r>
              <a:rPr kumimoji="1" lang="ja-JP" altLang="en-US" sz="3200">
                <a:highlight>
                  <a:srgbClr val="FFFF00"/>
                </a:highlight>
              </a:rPr>
              <a:t>に出来ないか？</a:t>
            </a:r>
          </a:p>
        </p:txBody>
      </p:sp>
    </p:spTree>
    <p:extLst>
      <p:ext uri="{BB962C8B-B14F-4D97-AF65-F5344CB8AC3E}">
        <p14:creationId xmlns:p14="http://schemas.microsoft.com/office/powerpoint/2010/main" val="276719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A1371-F4BA-A3D4-59B0-8924841B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5860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VM</a:t>
            </a:r>
            <a:r>
              <a:rPr kumimoji="1" lang="ja-JP" altLang="en-US"/>
              <a:t>生成と削除の基本シーケンスのアイデア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424F4-520C-08B6-1496-6A2234C8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860"/>
            <a:ext cx="10515600" cy="917575"/>
          </a:xfrm>
        </p:spPr>
        <p:txBody>
          <a:bodyPr>
            <a:normAutofit/>
          </a:bodyPr>
          <a:lstStyle/>
          <a:p>
            <a:r>
              <a:rPr kumimoji="1" lang="ja-JP" altLang="en-US" sz="2000"/>
              <a:t>コンフィグから</a:t>
            </a:r>
            <a:r>
              <a:rPr kumimoji="1" lang="en-US" altLang="ja-JP" sz="2000" dirty="0"/>
              <a:t>VM</a:t>
            </a:r>
            <a:r>
              <a:rPr kumimoji="1" lang="ja-JP" altLang="en-US" sz="2000"/>
              <a:t>を起動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F14A4C-00B6-3528-204F-4E064F93F107}"/>
              </a:ext>
            </a:extLst>
          </p:cNvPr>
          <p:cNvSpPr/>
          <p:nvPr/>
        </p:nvSpPr>
        <p:spPr>
          <a:xfrm>
            <a:off x="5050027" y="2255938"/>
            <a:ext cx="1665611" cy="4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Create OS Image</a:t>
            </a:r>
            <a:endParaRPr kumimoji="1" lang="ja-JP" altLang="en-US" sz="1200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3D45EF8C-22BC-4F11-CA03-0E008AA1CED7}"/>
              </a:ext>
            </a:extLst>
          </p:cNvPr>
          <p:cNvSpPr/>
          <p:nvPr/>
        </p:nvSpPr>
        <p:spPr>
          <a:xfrm>
            <a:off x="3358400" y="2076720"/>
            <a:ext cx="934278" cy="77525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OS </a:t>
            </a:r>
            <a:r>
              <a:rPr kumimoji="1" lang="en-US" altLang="ja-JP" sz="1100" dirty="0"/>
              <a:t>image</a:t>
            </a:r>
          </a:p>
          <a:p>
            <a:pPr algn="ctr"/>
            <a:r>
              <a:rPr lang="en-US" altLang="ja-JP" sz="1100" dirty="0"/>
              <a:t>template</a:t>
            </a:r>
            <a:endParaRPr kumimoji="1" lang="ja-JP" altLang="en-US" sz="1100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18ED4834-A9F7-B47F-CBDC-38C6B7B50C29}"/>
              </a:ext>
            </a:extLst>
          </p:cNvPr>
          <p:cNvSpPr/>
          <p:nvPr/>
        </p:nvSpPr>
        <p:spPr>
          <a:xfrm>
            <a:off x="7472987" y="2513822"/>
            <a:ext cx="934278" cy="77525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OS </a:t>
            </a:r>
            <a:r>
              <a:rPr kumimoji="1" lang="en-US" altLang="ja-JP" sz="1100" dirty="0"/>
              <a:t>image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D67D92-CA1B-698D-0C74-0454606F2D8A}"/>
              </a:ext>
            </a:extLst>
          </p:cNvPr>
          <p:cNvSpPr/>
          <p:nvPr/>
        </p:nvSpPr>
        <p:spPr>
          <a:xfrm>
            <a:off x="5050027" y="3890609"/>
            <a:ext cx="1665611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Config-VM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ED86ED-881B-EE7C-7675-D0F0CA68EAA4}"/>
              </a:ext>
            </a:extLst>
          </p:cNvPr>
          <p:cNvSpPr/>
          <p:nvPr/>
        </p:nvSpPr>
        <p:spPr>
          <a:xfrm>
            <a:off x="5050027" y="2978853"/>
            <a:ext cx="1665611" cy="416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Config OS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57D163-5A00-331A-8766-CF4AC5C4A198}"/>
              </a:ext>
            </a:extLst>
          </p:cNvPr>
          <p:cNvCxnSpPr>
            <a:cxnSpLocks/>
          </p:cNvCxnSpPr>
          <p:nvPr/>
        </p:nvCxnSpPr>
        <p:spPr>
          <a:xfrm>
            <a:off x="4364195" y="2470921"/>
            <a:ext cx="626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7E6F3B6-3DC1-A39E-81EE-B378427F0110}"/>
              </a:ext>
            </a:extLst>
          </p:cNvPr>
          <p:cNvCxnSpPr>
            <a:cxnSpLocks/>
          </p:cNvCxnSpPr>
          <p:nvPr/>
        </p:nvCxnSpPr>
        <p:spPr>
          <a:xfrm>
            <a:off x="6782712" y="2465900"/>
            <a:ext cx="626167" cy="38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93E1BD7-2E99-C98A-9233-8025D0252369}"/>
              </a:ext>
            </a:extLst>
          </p:cNvPr>
          <p:cNvCxnSpPr>
            <a:cxnSpLocks/>
          </p:cNvCxnSpPr>
          <p:nvPr/>
        </p:nvCxnSpPr>
        <p:spPr>
          <a:xfrm flipV="1">
            <a:off x="6781229" y="3024648"/>
            <a:ext cx="627650" cy="18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7801C1-810C-BA8F-E8FB-C87781786940}"/>
              </a:ext>
            </a:extLst>
          </p:cNvPr>
          <p:cNvSpPr/>
          <p:nvPr/>
        </p:nvSpPr>
        <p:spPr>
          <a:xfrm>
            <a:off x="8621453" y="5067275"/>
            <a:ext cx="1665609" cy="40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QEMU/KVM</a:t>
            </a:r>
            <a:endParaRPr kumimoji="1" lang="ja-JP" altLang="en-US"/>
          </a:p>
        </p:txBody>
      </p:sp>
      <p:sp>
        <p:nvSpPr>
          <p:cNvPr id="15" name="円柱 14">
            <a:extLst>
              <a:ext uri="{FF2B5EF4-FFF2-40B4-BE49-F238E27FC236}">
                <a16:creationId xmlns:a16="http://schemas.microsoft.com/office/drawing/2014/main" id="{547D784C-285F-AFD2-C4D7-E61ED6BAFC9E}"/>
              </a:ext>
            </a:extLst>
          </p:cNvPr>
          <p:cNvSpPr/>
          <p:nvPr/>
        </p:nvSpPr>
        <p:spPr>
          <a:xfrm>
            <a:off x="1830103" y="3749117"/>
            <a:ext cx="934278" cy="77525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VM Config</a:t>
            </a:r>
          </a:p>
          <a:p>
            <a:pPr algn="ctr"/>
            <a:r>
              <a:rPr lang="en-US" altLang="ja-JP" sz="1100" dirty="0"/>
              <a:t>XML</a:t>
            </a:r>
            <a:endParaRPr kumimoji="1" lang="ja-JP" altLang="en-US" sz="1100"/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5C2F2D46-4E8F-F4FE-414A-392A8E50AB3E}"/>
              </a:ext>
            </a:extLst>
          </p:cNvPr>
          <p:cNvSpPr/>
          <p:nvPr/>
        </p:nvSpPr>
        <p:spPr>
          <a:xfrm>
            <a:off x="7472987" y="3701768"/>
            <a:ext cx="934278" cy="77525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VM Config</a:t>
            </a:r>
          </a:p>
          <a:p>
            <a:pPr algn="ctr"/>
            <a:r>
              <a:rPr lang="en-US" altLang="ja-JP" sz="1100" dirty="0"/>
              <a:t>XML</a:t>
            </a:r>
            <a:endParaRPr kumimoji="1" lang="ja-JP" altLang="en-US" sz="11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9A69B-34CD-F98F-90BC-F738CBAD6CBE}"/>
              </a:ext>
            </a:extLst>
          </p:cNvPr>
          <p:cNvSpPr/>
          <p:nvPr/>
        </p:nvSpPr>
        <p:spPr>
          <a:xfrm>
            <a:off x="5050026" y="5067275"/>
            <a:ext cx="1665611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 w Libvirt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D82629A-BEA9-0408-792D-AB9204478DCC}"/>
              </a:ext>
            </a:extLst>
          </p:cNvPr>
          <p:cNvCxnSpPr>
            <a:cxnSpLocks/>
          </p:cNvCxnSpPr>
          <p:nvPr/>
        </p:nvCxnSpPr>
        <p:spPr>
          <a:xfrm flipV="1">
            <a:off x="2934299" y="4100238"/>
            <a:ext cx="2056062" cy="3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76A6B97-610B-458A-CB0A-8CC270521C6E}"/>
              </a:ext>
            </a:extLst>
          </p:cNvPr>
          <p:cNvCxnSpPr>
            <a:cxnSpLocks/>
          </p:cNvCxnSpPr>
          <p:nvPr/>
        </p:nvCxnSpPr>
        <p:spPr>
          <a:xfrm>
            <a:off x="6782712" y="4100238"/>
            <a:ext cx="626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メモ 19">
            <a:extLst>
              <a:ext uri="{FF2B5EF4-FFF2-40B4-BE49-F238E27FC236}">
                <a16:creationId xmlns:a16="http://schemas.microsoft.com/office/drawing/2014/main" id="{65E89F38-21FB-5E59-324B-A0DDF73DD43A}"/>
              </a:ext>
            </a:extLst>
          </p:cNvPr>
          <p:cNvSpPr/>
          <p:nvPr/>
        </p:nvSpPr>
        <p:spPr>
          <a:xfrm>
            <a:off x="1521359" y="2857958"/>
            <a:ext cx="1412940" cy="658605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cluster-config.yaml</a:t>
            </a:r>
            <a:endParaRPr kumimoji="1" lang="en-US" altLang="ja-JP" sz="1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83A5320-9FFD-F120-0611-F3DE6DD1C295}"/>
              </a:ext>
            </a:extLst>
          </p:cNvPr>
          <p:cNvCxnSpPr>
            <a:cxnSpLocks/>
          </p:cNvCxnSpPr>
          <p:nvPr/>
        </p:nvCxnSpPr>
        <p:spPr>
          <a:xfrm>
            <a:off x="3143055" y="3187261"/>
            <a:ext cx="169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802D1AD-15C1-6CFC-0467-540ABAA1765C}"/>
              </a:ext>
            </a:extLst>
          </p:cNvPr>
          <p:cNvCxnSpPr>
            <a:cxnSpLocks/>
          </p:cNvCxnSpPr>
          <p:nvPr/>
        </p:nvCxnSpPr>
        <p:spPr>
          <a:xfrm>
            <a:off x="3143055" y="3270088"/>
            <a:ext cx="1698216" cy="55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9CDB2DE-8C89-711A-32F6-9808BB94F744}"/>
              </a:ext>
            </a:extLst>
          </p:cNvPr>
          <p:cNvCxnSpPr>
            <a:cxnSpLocks/>
          </p:cNvCxnSpPr>
          <p:nvPr/>
        </p:nvCxnSpPr>
        <p:spPr>
          <a:xfrm>
            <a:off x="3143055" y="3368276"/>
            <a:ext cx="1836443" cy="171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D4F6567-8B46-B07A-8211-8866526CA5A6}"/>
              </a:ext>
            </a:extLst>
          </p:cNvPr>
          <p:cNvCxnSpPr>
            <a:cxnSpLocks/>
          </p:cNvCxnSpPr>
          <p:nvPr/>
        </p:nvCxnSpPr>
        <p:spPr>
          <a:xfrm>
            <a:off x="6885314" y="5277340"/>
            <a:ext cx="152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F396297-ADE7-29DD-A318-CD7A876A7024}"/>
              </a:ext>
            </a:extLst>
          </p:cNvPr>
          <p:cNvSpPr/>
          <p:nvPr/>
        </p:nvSpPr>
        <p:spPr>
          <a:xfrm>
            <a:off x="9164614" y="2526113"/>
            <a:ext cx="993913" cy="6805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D43E019-3ADD-00EF-792B-393005C02890}"/>
              </a:ext>
            </a:extLst>
          </p:cNvPr>
          <p:cNvCxnSpPr>
            <a:cxnSpLocks/>
          </p:cNvCxnSpPr>
          <p:nvPr/>
        </p:nvCxnSpPr>
        <p:spPr>
          <a:xfrm flipV="1">
            <a:off x="9706083" y="3395670"/>
            <a:ext cx="0" cy="15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F2022EE-FD6F-9894-3B49-BACE52BC2775}"/>
              </a:ext>
            </a:extLst>
          </p:cNvPr>
          <p:cNvCxnSpPr>
            <a:cxnSpLocks/>
          </p:cNvCxnSpPr>
          <p:nvPr/>
        </p:nvCxnSpPr>
        <p:spPr>
          <a:xfrm>
            <a:off x="8538447" y="4101160"/>
            <a:ext cx="626167" cy="80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111</Words>
  <Application>Microsoft Macintosh PowerPoint</Application>
  <PresentationFormat>ワイド画面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Marmotの開発</vt:lpstr>
      <vt:lpstr>Marmotの基本アーキテクチャー</vt:lpstr>
      <vt:lpstr>Marmotのクラスタアーキテクチャー</vt:lpstr>
      <vt:lpstr>VM生成と削除の基本シーケンスのアイデア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Marmotの開発</dc:title>
  <dc:creator>Takara Maho</dc:creator>
  <cp:lastModifiedBy>Takara Maho</cp:lastModifiedBy>
  <cp:revision>3</cp:revision>
  <dcterms:created xsi:type="dcterms:W3CDTF">2023-03-02T00:48:41Z</dcterms:created>
  <dcterms:modified xsi:type="dcterms:W3CDTF">2023-03-04T23:39:16Z</dcterms:modified>
</cp:coreProperties>
</file>