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5569469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5569469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569469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569469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5569469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5569469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55694693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55694693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Rinta Takagi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88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288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Internet Is Broken. How Do We Fix It?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558125"/>
            <a:ext cx="3837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Summary~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growth of networks is guided by the desire for power and profit.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to improve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Enforce existing rules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Reduce the market dominance of large corporations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finally, privatization should be the goal.</a:t>
            </a:r>
            <a:endParaRPr sz="18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The New York Times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88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3288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Internet Is Broken. How Do We Fix It?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558125"/>
            <a:ext cx="3837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/>
              <a:t>My Thought</a:t>
            </a:r>
            <a:r>
              <a:rPr lang="en"/>
              <a:t>~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am surprised that the networks have power or are controlled by network and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privatization the best solution? Are there any new concerns that could be raised by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shouldn't networks become businesses? Who would be harmed by it?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The New York Times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810900"/>
            <a:ext cx="84069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~</a:t>
            </a:r>
            <a:r>
              <a:rPr lang="en" sz="2400"/>
              <a:t>Conclusion</a:t>
            </a:r>
            <a:r>
              <a:rPr lang="en" sz="2400"/>
              <a:t>~</a:t>
            </a:r>
            <a:endParaRPr sz="24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There is a fact that networks are being used as a business. But at the moment we consumers are supported in our lives by them.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　　　　Unless concerns over this convenience are raised, it will not be 　　　　　improved.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Although privatization has been raised as an improvement measure, there are some possible concerns that could be raised by this.</a:t>
            </a:r>
            <a:endParaRPr sz="2200"/>
          </a:p>
          <a:p>
            <a:pPr indent="-35433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Who will be responsible when problems occur?</a:t>
            </a:r>
            <a:endParaRPr sz="2200"/>
          </a:p>
          <a:p>
            <a:pPr indent="-35433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Can we maintain the same level of convenience?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1149100" y="1838500"/>
            <a:ext cx="798900" cy="26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8325" y="51873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