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952" r:id="rId2"/>
    <p:sldId id="954" r:id="rId3"/>
    <p:sldId id="953" r:id="rId4"/>
    <p:sldId id="955" r:id="rId5"/>
    <p:sldId id="956" r:id="rId6"/>
    <p:sldId id="9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" autoAdjust="0"/>
    <p:restoredTop sz="95642" autoAdjust="0"/>
  </p:normalViewPr>
  <p:slideViewPr>
    <p:cSldViewPr snapToGrid="0" snapToObjects="1">
      <p:cViewPr varScale="1">
        <p:scale>
          <a:sx n="90" d="100"/>
          <a:sy n="90" d="100"/>
        </p:scale>
        <p:origin x="138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6F1A-FE36-4A59-A811-D828BB54BDD2}" type="datetime1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42E8-005F-46D7-AA53-D596D543FBA7}" type="datetime1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70F694-2B18-4509-A853-01A6DE26FB3C}" type="datetime1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19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デフレの危険とゼロ金利制約の評価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smtClean="0">
                <a:solidFill>
                  <a:schemeClr val="tx1"/>
                </a:solidFill>
              </a:rPr>
              <a:t>2018/7/30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デフレは悪</a:t>
            </a:r>
            <a:r>
              <a:rPr lang="ja-JP" altLang="en-US" dirty="0"/>
              <a:t>か</a:t>
            </a:r>
            <a:r>
              <a:rPr lang="ja-JP" altLang="en-US" dirty="0" smtClean="0"/>
              <a:t>？（⇔デフレ</a:t>
            </a:r>
            <a:r>
              <a:rPr lang="ja-JP" altLang="en-US" dirty="0"/>
              <a:t>・</a:t>
            </a:r>
            <a:r>
              <a:rPr lang="ja-JP" altLang="en-US" dirty="0" smtClean="0"/>
              <a:t>スパイラルをもたらすか？）</a:t>
            </a:r>
            <a:endParaRPr lang="en-US" altLang="ja-JP" dirty="0" smtClean="0"/>
          </a:p>
          <a:p>
            <a:r>
              <a:rPr lang="ja-JP" altLang="en-US" dirty="0" smtClean="0"/>
              <a:t>悪なら、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「デフレの糊代」が必要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ある程度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高めの物価上昇率の設定</a:t>
            </a:r>
            <a:endParaRPr lang="en-US" altLang="ja-JP" dirty="0"/>
          </a:p>
          <a:p>
            <a:r>
              <a:rPr lang="ja-JP" altLang="en-US" dirty="0" smtClean="0"/>
              <a:t>悪でないなら、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物価上昇率＝０</a:t>
            </a:r>
            <a:r>
              <a:rPr lang="en-US" altLang="ja-JP" dirty="0" smtClean="0"/>
              <a:t>%</a:t>
            </a:r>
            <a:r>
              <a:rPr lang="ja-JP" altLang="en-US" dirty="0" smtClean="0"/>
              <a:t>が良い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近年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日本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何故、日本がデフレ・スパイラルにならなかったか？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ゼロ金利は有害か？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実務上の最適解はどこか？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19-1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「デフレ」とは</a:t>
            </a:r>
            <a:r>
              <a:rPr lang="ja-JP" altLang="en-US" dirty="0" err="1" smtClean="0"/>
              <a:t>、、、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:=</a:t>
            </a:r>
            <a:r>
              <a:rPr lang="ja-JP" altLang="en-US" dirty="0" smtClean="0"/>
              <a:t>「景気後退」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「物価下落」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「その両方」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　⇒ </a:t>
            </a:r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年前後</a:t>
            </a:r>
            <a:r>
              <a:rPr lang="ja-JP" altLang="en-US" dirty="0"/>
              <a:t>に</a:t>
            </a:r>
            <a:r>
              <a:rPr kumimoji="1" lang="ja-JP" altLang="en-US" dirty="0" smtClean="0"/>
              <a:t>、その両方が起きた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物価下落の原因は？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物価下落→景気</a:t>
            </a:r>
            <a:r>
              <a:rPr lang="ja-JP" altLang="en-US" dirty="0" smtClean="0"/>
              <a:t>後退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ja-JP" altLang="en-US" dirty="0" smtClean="0"/>
              <a:t>デフレスパイラルに陥る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中銀は、物価を上げる必要があり、安定的な物価上昇を確認するまで緩和政策をうつべし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景気後退</a:t>
            </a:r>
            <a:r>
              <a:rPr lang="ja-JP" altLang="en-US" dirty="0"/>
              <a:t>→</a:t>
            </a:r>
            <a:r>
              <a:rPr lang="ja-JP" altLang="en-US" dirty="0" smtClean="0"/>
              <a:t>物価下落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景気後退してるときは、緩和策が必要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但し、景気が徐々に回復し始め。需給ギャップもほぼゼロに近づいたら、物価下落していても、緩和しなくてよい</a:t>
            </a:r>
            <a:r>
              <a:rPr lang="en-US" altLang="ja-JP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dirty="0" smtClean="0"/>
              <a:t>物価下落・景気後退→緩和</a:t>
            </a:r>
            <a:endParaRPr lang="en-US" altLang="ja-JP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dirty="0" smtClean="0"/>
              <a:t>物価下落・景気一定→緩和じゃない！</a:t>
            </a:r>
            <a:endParaRPr lang="en-US" altLang="ja-JP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ja-JP" dirty="0"/>
              <a:t>(</a:t>
            </a:r>
            <a:r>
              <a:rPr lang="ja-JP" altLang="en-US" dirty="0"/>
              <a:t>物価一定・景気後退→緩和？</a:t>
            </a:r>
            <a:r>
              <a:rPr lang="en-US" altLang="ja-JP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19-2 </a:t>
            </a:r>
            <a:r>
              <a:rPr kumimoji="1" lang="ja-JP" altLang="en-US" sz="2800" dirty="0" smtClean="0"/>
              <a:t>デフレ・スパイラルに陥らなかった理由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「名目賃金の下方硬直性」がなかった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→労働者</a:t>
            </a:r>
            <a:r>
              <a:rPr lang="ja-JP" altLang="en-US" dirty="0"/>
              <a:t>が</a:t>
            </a:r>
            <a:r>
              <a:rPr lang="ja-JP" altLang="en-US" dirty="0" smtClean="0"/>
              <a:t>雇用機会の安定のため、賃金引き下げが受け入れた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smtClean="0"/>
              <a:t> 					(</a:t>
            </a:r>
            <a:r>
              <a:rPr lang="ja-JP" altLang="en-US" dirty="0" smtClean="0"/>
              <a:t>終身雇用の日本固有？</a:t>
            </a:r>
            <a:r>
              <a:rPr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ゼロ金利制約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2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19-1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76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19-1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29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111223</TotalTime>
  <Words>176</Words>
  <Application>Microsoft Office PowerPoint</Application>
  <PresentationFormat>画面に合わせる (4:3)</PresentationFormat>
  <Paragraphs>60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8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第19章 デフレの危険とゼロ金利制約の評価</vt:lpstr>
      <vt:lpstr>Outline</vt:lpstr>
      <vt:lpstr>19-1 近年の日本の物価下落</vt:lpstr>
      <vt:lpstr>19-2 デフレ・スパイラルに陥らなかった理由</vt:lpstr>
      <vt:lpstr>19-1 近年の日本の物価下落</vt:lpstr>
      <vt:lpstr>19-1 近年の日本の物価下落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2422</cp:revision>
  <dcterms:created xsi:type="dcterms:W3CDTF">2015-05-16T17:43:55Z</dcterms:created>
  <dcterms:modified xsi:type="dcterms:W3CDTF">2018-07-31T11:56:02Z</dcterms:modified>
</cp:coreProperties>
</file>