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5" r:id="rId4"/>
    <p:sldId id="276" r:id="rId5"/>
    <p:sldId id="27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5FDD-A4E2-47E5-B65A-25EA141FDC4B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3285-3F05-4AEE-A4ED-AEC9B23FB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34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63F95-729A-4E94-A3EF-E818A4CBC51E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8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C8A33-8D16-4804-8D46-CB126839AF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78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478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D8E44-2E8E-494B-A9C5-8F2C164C32F0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0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2DAF1-3B4A-45DA-A68A-F013CDC19D4D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80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48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4F26B-712A-483E-A445-4C2F3183C922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14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3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6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16AA-B847-4B6E-B1DF-164E956A637D}" type="datetimeFigureOut">
              <a:rPr kumimoji="1" lang="ja-JP" altLang="en-US" smtClean="0"/>
              <a:t>2020/11/4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017D-20B3-4E33-A2EE-7A1CC6531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Face Recognition and Finding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Image Recognition and Understanding</a:t>
            </a:r>
            <a:br>
              <a:rPr lang="en-US" altLang="ja-JP" dirty="0"/>
            </a:br>
            <a:r>
              <a:rPr lang="en-US" altLang="ja-JP" dirty="0"/>
              <a:t>Exercise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4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Eigenface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In this exercise, student should report Eigenface construction and Face detection algorithm</a:t>
            </a:r>
          </a:p>
          <a:p>
            <a:pPr lvl="1"/>
            <a:r>
              <a:rPr lang="en-US" altLang="ja-JP" dirty="0"/>
              <a:t>From the dataset (</a:t>
            </a:r>
            <a:r>
              <a:rPr lang="en-US" altLang="ja-JP" dirty="0" err="1"/>
              <a:t>pgm</a:t>
            </a:r>
            <a:r>
              <a:rPr lang="en-US" altLang="ja-JP" dirty="0"/>
              <a:t> format), you should use all images (400 images).</a:t>
            </a:r>
          </a:p>
          <a:p>
            <a:r>
              <a:rPr kumimoji="1" lang="en-US" altLang="ja-JP" dirty="0"/>
              <a:t>Please report below</a:t>
            </a:r>
          </a:p>
          <a:p>
            <a:pPr lvl="1"/>
            <a:r>
              <a:rPr lang="en-US" altLang="ja-JP" dirty="0"/>
              <a:t>A list of all face images</a:t>
            </a:r>
            <a:endParaRPr kumimoji="1" lang="en-US" altLang="ja-JP" dirty="0"/>
          </a:p>
          <a:p>
            <a:pPr lvl="1"/>
            <a:r>
              <a:rPr lang="en-US" altLang="ja-JP" dirty="0"/>
              <a:t>Average face</a:t>
            </a:r>
          </a:p>
          <a:p>
            <a:pPr lvl="1"/>
            <a:r>
              <a:rPr lang="en-US" altLang="ja-JP" dirty="0"/>
              <a:t>Higher dimensions (1-50) of Eigen Face</a:t>
            </a:r>
          </a:p>
          <a:p>
            <a:pPr lvl="1"/>
            <a:r>
              <a:rPr kumimoji="1" lang="en-US" altLang="ja-JP" dirty="0"/>
              <a:t>3 selected face for Eigen face reconstruction from 1 – </a:t>
            </a:r>
            <a:r>
              <a:rPr lang="en-US" altLang="ja-JP" dirty="0"/>
              <a:t>5</a:t>
            </a:r>
            <a:r>
              <a:rPr kumimoji="1" lang="en-US" altLang="ja-JP" dirty="0"/>
              <a:t>0 dimensions</a:t>
            </a:r>
            <a:br>
              <a:rPr kumimoji="1" lang="en-US" altLang="ja-JP" dirty="0"/>
            </a:br>
            <a:r>
              <a:rPr kumimoji="1" lang="en-US" altLang="ja-JP" dirty="0"/>
              <a:t>(please select 1 of glass-wore face </a:t>
            </a:r>
            <a:r>
              <a:rPr kumimoji="1" lang="en-US" altLang="ja-JP" dirty="0" err="1"/>
              <a:t>c.g.</a:t>
            </a:r>
            <a:r>
              <a:rPr kumimoji="1" lang="en-US" altLang="ja-JP" dirty="0"/>
              <a:t> s6/3.pgm)</a:t>
            </a:r>
            <a:endParaRPr lang="en-US" altLang="ja-JP" dirty="0"/>
          </a:p>
          <a:p>
            <a:r>
              <a:rPr lang="en-US" altLang="ja-JP" dirty="0"/>
              <a:t>Dataset: https://www.dropbox.com/s/nfywhly80jr22rj/att_faces.zip?dl=0</a:t>
            </a:r>
          </a:p>
        </p:txBody>
      </p:sp>
    </p:spTree>
    <p:extLst>
      <p:ext uri="{BB962C8B-B14F-4D97-AF65-F5344CB8AC3E}">
        <p14:creationId xmlns:p14="http://schemas.microsoft.com/office/powerpoint/2010/main" val="18398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FED7B-A082-422D-8A92-64C06728C54F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77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ctr"/>
          <a:lstStyle/>
          <a:p>
            <a:r>
              <a:rPr lang="en-US"/>
              <a:t>Eigenfaces example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0688"/>
            <a:ext cx="3124200" cy="823912"/>
          </a:xfrm>
        </p:spPr>
        <p:txBody>
          <a:bodyPr/>
          <a:lstStyle/>
          <a:p>
            <a:pPr algn="r">
              <a:buFontTx/>
              <a:buNone/>
            </a:pPr>
            <a:r>
              <a:rPr lang="en-US" sz="2400" dirty="0"/>
              <a:t>Training images</a:t>
            </a:r>
          </a:p>
          <a:p>
            <a:pPr algn="r">
              <a:buFontTx/>
              <a:buNone/>
            </a:pPr>
            <a:endParaRPr lang="en-US" baseline="-25000" dirty="0"/>
          </a:p>
        </p:txBody>
      </p:sp>
      <p:pic>
        <p:nvPicPr>
          <p:cNvPr id="2477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7550"/>
            <a:ext cx="563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78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18498-2B23-4285-BC00-DF67410B5912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79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ctr"/>
          <a:lstStyle/>
          <a:p>
            <a:r>
              <a:rPr lang="en-US"/>
              <a:t>Eigenfaces example</a:t>
            </a:r>
          </a:p>
        </p:txBody>
      </p:sp>
      <p:sp>
        <p:nvSpPr>
          <p:cNvPr id="2479108" name="Rectangle 6"/>
          <p:cNvSpPr>
            <a:spLocks noChangeArrowheads="1"/>
          </p:cNvSpPr>
          <p:nvPr/>
        </p:nvSpPr>
        <p:spPr bwMode="auto">
          <a:xfrm>
            <a:off x="5334000" y="113823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Top eigenvectors: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u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,…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u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k</a:t>
            </a:r>
          </a:p>
        </p:txBody>
      </p:sp>
      <p:sp>
        <p:nvSpPr>
          <p:cNvPr id="2479109" name="Rectangle 7"/>
          <p:cNvSpPr>
            <a:spLocks noChangeArrowheads="1"/>
          </p:cNvSpPr>
          <p:nvPr/>
        </p:nvSpPr>
        <p:spPr bwMode="auto">
          <a:xfrm>
            <a:off x="3127375" y="243840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Mean: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μ</a:t>
            </a:r>
          </a:p>
        </p:txBody>
      </p:sp>
      <p:pic>
        <p:nvPicPr>
          <p:cNvPr id="24791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21209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91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1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pic>
        <p:nvPicPr>
          <p:cNvPr id="2329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24" y="2234627"/>
            <a:ext cx="5180952" cy="353333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3F7E2-C2D5-43BF-9810-361057B49128}" type="slidenum"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29603" name="Rectangle 3"/>
          <p:cNvSpPr>
            <a:spLocks noChangeArrowheads="1"/>
          </p:cNvSpPr>
          <p:nvPr/>
        </p:nvSpPr>
        <p:spPr bwMode="auto">
          <a:xfrm>
            <a:off x="1647825" y="1106488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faces onto this basis</a:t>
            </a:r>
          </a:p>
        </p:txBody>
      </p:sp>
      <p:sp>
        <p:nvSpPr>
          <p:cNvPr id="2329605" name="Text Box 5"/>
          <p:cNvSpPr txBox="1">
            <a:spLocks noChangeArrowheads="1"/>
          </p:cNvSpPr>
          <p:nvPr/>
        </p:nvSpPr>
        <p:spPr bwMode="auto">
          <a:xfrm>
            <a:off x="1778000" y="5473700"/>
            <a:ext cx="266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Face reconstruction:</a:t>
            </a:r>
          </a:p>
        </p:txBody>
      </p:sp>
    </p:spTree>
    <p:extLst>
      <p:ext uri="{BB962C8B-B14F-4D97-AF65-F5344CB8AC3E}">
        <p14:creationId xmlns:p14="http://schemas.microsoft.com/office/powerpoint/2010/main" val="372887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Face Detection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Please construct your face-detection algorithm</a:t>
            </a:r>
          </a:p>
          <a:p>
            <a:pPr lvl="1"/>
            <a:r>
              <a:rPr lang="en-US" altLang="ja-JP" dirty="0"/>
              <a:t>You can use </a:t>
            </a:r>
            <a:r>
              <a:rPr lang="en-US" altLang="ja-JP" dirty="0" err="1"/>
              <a:t>Eigenface</a:t>
            </a:r>
            <a:r>
              <a:rPr lang="en-US" altLang="ja-JP" dirty="0"/>
              <a:t> algorithm for it.</a:t>
            </a:r>
          </a:p>
          <a:p>
            <a:pPr lvl="1"/>
            <a:r>
              <a:rPr lang="en-US" altLang="ja-JP" dirty="0"/>
              <a:t>You can also use some other algorithms which installed or written in OpenCV or </a:t>
            </a:r>
            <a:r>
              <a:rPr lang="en-US" altLang="ja-JP" dirty="0" err="1"/>
              <a:t>Matlab</a:t>
            </a:r>
            <a:endParaRPr lang="ja-JP" altLang="en-US" dirty="0"/>
          </a:p>
          <a:p>
            <a:pPr lvl="2"/>
            <a:r>
              <a:rPr lang="en-US" altLang="ja-JP" dirty="0"/>
              <a:t>Please report what algorithm did you use and how to use it.</a:t>
            </a:r>
          </a:p>
          <a:p>
            <a:pPr lvl="1"/>
            <a:r>
              <a:rPr lang="en-US" altLang="ja-JP" dirty="0"/>
              <a:t>Please report your result with 3 or more images on dataset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Dataset: https://www.dropbox.com/s/vq1vcpbt6sim4av/SelectFaces.zip?dl=0</a:t>
            </a:r>
          </a:p>
        </p:txBody>
      </p:sp>
    </p:spTree>
    <p:extLst>
      <p:ext uri="{BB962C8B-B14F-4D97-AF65-F5344CB8AC3E}">
        <p14:creationId xmlns:p14="http://schemas.microsoft.com/office/powerpoint/2010/main" val="15868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220</Words>
  <Application>Microsoft Office PowerPoint</Application>
  <PresentationFormat>ワイド画面</PresentationFormat>
  <Paragraphs>35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Times New Roman</vt:lpstr>
      <vt:lpstr>Office テーマ</vt:lpstr>
      <vt:lpstr>Face Recognition and Finding</vt:lpstr>
      <vt:lpstr>Eigenface</vt:lpstr>
      <vt:lpstr>Eigenfaces example</vt:lpstr>
      <vt:lpstr>Eigenfaces example</vt:lpstr>
      <vt:lpstr>Application to Faces</vt:lpstr>
      <vt:lpstr>Face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and Finding</dc:title>
  <dc:creator>矢口勇一</dc:creator>
  <cp:lastModifiedBy>矢口 勇一</cp:lastModifiedBy>
  <cp:revision>4</cp:revision>
  <dcterms:created xsi:type="dcterms:W3CDTF">2017-11-06T12:25:46Z</dcterms:created>
  <dcterms:modified xsi:type="dcterms:W3CDTF">2020-11-04T00:45:37Z</dcterms:modified>
</cp:coreProperties>
</file>