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B20E4-3AF5-674F-CD5D-2A4B355B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EC26A1-31E3-47E0-C89F-6F91FF460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B56E8-24E5-6296-33E8-D42C517D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68B9E-B5D2-C9F4-50D2-60960080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3FA9E-96F9-6693-3E69-F02417F0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8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3E913-9E81-FC5B-0BDB-4160893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426E7F-66A5-60E1-DA89-8F6F1CE3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263D7-9034-DE3A-B77B-DC5F5110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D3C55-D8EE-B9F8-A803-94A729E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9A6426-5A42-0EDD-F317-6BC561D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7AC390-8FD4-168F-73A9-54EA989AD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559C4-DD02-9317-0649-A11BCBEE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9FCB6-1E1A-7DDE-C8A6-D4C957AA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215B8-F18A-379F-DC1B-190A848E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F235C-2479-70EC-A182-5B00AC2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B0CBD-45F6-871E-B7F9-72104FF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F97D8-456A-C7E7-F92B-26845C5F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11B45-B716-57F4-D573-FFB33DB7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B1CFC-1058-9D23-2591-95CF1717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1D06D-CEA9-3E9E-74F6-1CABD836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31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0A7F7-4AA0-DB63-9653-EDCF05D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F2960-5EE0-4D85-43C6-2A5EB0FA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7B11B-0BB3-1F4D-88DB-A8F8473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D0654-91EC-51D4-4DA1-D3F4886F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90E9B-4A4F-2D01-9AEB-1CD321D7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2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5E091-1D97-58F1-BC4D-82A1D70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E4BBA-4264-3695-667F-94634720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F4D93-BEF7-0A29-EEF1-CD6D9537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75A15-5D79-4571-6F58-10227170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F02744-14A0-3FDB-07FB-05F34638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D001C-F5CE-E447-9DE2-DE6C852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3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6DDE0-C87E-3653-F245-CE4BF072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B8281-703D-0CEC-D96E-83249081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9015C2-A68C-783A-B388-F9D31ECF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DB3FD9-0E00-CB67-72B1-3DAB26D2D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DAB54F-54BD-B80D-86E0-C866F54BF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C716BE-E188-7AF0-AEB9-8D88FAA7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A5FD39-BEF0-8EAC-713B-FDF0C12C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9C0167-4C3F-873B-DC85-F398956C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3A4B6-11F8-4048-7749-DEB98462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4E78D8-5F38-07BF-A463-B4131927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DC80F-A10C-94ED-35D9-148C96F9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00E61B-59F9-EA8B-312C-4F7FC80D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70E712-A0E7-D064-2E21-530C5823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D438C2-3BE1-E376-D1CC-A0A3169C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7C873A-0C94-A203-C698-593616F5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9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90EC0-DCFD-4D5C-6D16-441462D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EAE5F-FD13-E6AB-C1FB-27D8EDB7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F4C03A-A28E-E3F0-78A4-018D9A2C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60B44-C768-F794-57F7-C075DD52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C079E6-3E5E-A1F8-3C9F-88E09D6E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A77DF2-85B7-97FD-A65C-00BDAAA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69193-77D1-0983-9BCC-CCFA975B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801FA7-BC89-F57C-3F3F-9F9AF0B6B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EC0F5A-DD66-B11E-D10A-C80FCDC7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3DE2D-1028-B430-824C-746BFCFD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167D7-EAAF-A102-8CBC-99A73FB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B3884-EB58-4156-E10C-FC975E07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1EEA2C-24B8-042A-C807-B0C228C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393DC7-2311-ABEF-2CFB-E1775EDD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AD703-5F71-B20C-7C85-1CF02E52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5A0D-B6B3-430A-9051-B7151C8BB1B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9F577-9A13-65B3-DD93-E111CDC4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55CB7-E783-4783-CF2A-C8A5852A0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AEAA-8993-4E2D-961B-B9934BDD2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42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E2D54-9844-7716-2D33-346BCEC79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Exercise Report 4</a:t>
            </a:r>
            <a:br>
              <a:rPr kumimoji="1" lang="en-US" altLang="ja-JP" dirty="0"/>
            </a:br>
            <a:r>
              <a:rPr kumimoji="1" lang="en-US" altLang="ja-JP" dirty="0"/>
              <a:t>Bayesian Net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BC9EA-3492-59AB-CAF3-0A8FF7DE7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6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4ABED-63D1-7D0E-877F-4155671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DF3A33-57FC-985E-D76F-BA0FD60C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ja-JP" b="0" i="0" dirty="0">
                <a:solidFill>
                  <a:srgbClr val="1D2125"/>
                </a:solidFill>
                <a:effectLst/>
                <a:latin typeface="-apple-system"/>
              </a:rPr>
              <a:t>Please construct 7-10 nodes for your proposal of Bayesian net.</a:t>
            </a:r>
          </a:p>
          <a:p>
            <a:pPr algn="l"/>
            <a:r>
              <a:rPr lang="en-US" altLang="ja-JP" b="0" i="0" dirty="0">
                <a:solidFill>
                  <a:srgbClr val="1D2125"/>
                </a:solidFill>
                <a:effectLst/>
                <a:latin typeface="-apple-system"/>
              </a:rPr>
              <a:t>Also please solve 3 patterns of query equation you propose your own queries.</a:t>
            </a:r>
          </a:p>
        </p:txBody>
      </p:sp>
    </p:spTree>
    <p:extLst>
      <p:ext uri="{BB962C8B-B14F-4D97-AF65-F5344CB8AC3E}">
        <p14:creationId xmlns:p14="http://schemas.microsoft.com/office/powerpoint/2010/main" val="21058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9A1FE-EB59-4EB4-D876-B0D2550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1-1. </a:t>
            </a:r>
            <a:r>
              <a:rPr lang="en-US" altLang="ja-JP" dirty="0"/>
              <a:t>Propose your knowledge architecture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0DB005E-CEE2-1E85-8567-AEBD24A9A710}"/>
              </a:ext>
            </a:extLst>
          </p:cNvPr>
          <p:cNvSpPr/>
          <p:nvPr/>
        </p:nvSpPr>
        <p:spPr>
          <a:xfrm>
            <a:off x="1635612" y="4958256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2DC6C0-14D9-0F23-369C-804A86302318}"/>
              </a:ext>
            </a:extLst>
          </p:cNvPr>
          <p:cNvSpPr/>
          <p:nvPr/>
        </p:nvSpPr>
        <p:spPr>
          <a:xfrm>
            <a:off x="1635612" y="3185033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6F07315-C3C1-C082-C1FF-A02C66A4A346}"/>
              </a:ext>
            </a:extLst>
          </p:cNvPr>
          <p:cNvSpPr/>
          <p:nvPr/>
        </p:nvSpPr>
        <p:spPr>
          <a:xfrm>
            <a:off x="3818650" y="2013252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B47989A-6347-7A69-D578-8E223FE19722}"/>
              </a:ext>
            </a:extLst>
          </p:cNvPr>
          <p:cNvSpPr/>
          <p:nvPr/>
        </p:nvSpPr>
        <p:spPr>
          <a:xfrm>
            <a:off x="3856981" y="5663968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FC72C49-AEEE-3B4A-3308-C8E876CE9D3F}"/>
              </a:ext>
            </a:extLst>
          </p:cNvPr>
          <p:cNvSpPr/>
          <p:nvPr/>
        </p:nvSpPr>
        <p:spPr>
          <a:xfrm>
            <a:off x="6118848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1E9286E-B286-3DEE-8BD2-3E707C1AAD71}"/>
              </a:ext>
            </a:extLst>
          </p:cNvPr>
          <p:cNvSpPr/>
          <p:nvPr/>
        </p:nvSpPr>
        <p:spPr>
          <a:xfrm>
            <a:off x="3865806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CDD3DF5-9A21-9738-AA2E-BD4BBE93B3CD}"/>
              </a:ext>
            </a:extLst>
          </p:cNvPr>
          <p:cNvSpPr/>
          <p:nvPr/>
        </p:nvSpPr>
        <p:spPr>
          <a:xfrm>
            <a:off x="8511960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A16F90F-BC08-DA24-D424-BBA97C145F77}"/>
              </a:ext>
            </a:extLst>
          </p:cNvPr>
          <p:cNvSpPr/>
          <p:nvPr/>
        </p:nvSpPr>
        <p:spPr>
          <a:xfrm>
            <a:off x="6118848" y="1967248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C5B880E-D1A4-7BF1-F203-1DC37CD6F22B}"/>
              </a:ext>
            </a:extLst>
          </p:cNvPr>
          <p:cNvSpPr/>
          <p:nvPr/>
        </p:nvSpPr>
        <p:spPr>
          <a:xfrm>
            <a:off x="6096000" y="5709972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E48CB89-3FAE-69B9-0C44-89424DFEE9B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387328" y="2389110"/>
            <a:ext cx="1431322" cy="117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73F893-B7C0-2EBD-6731-76826B2997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87328" y="3560891"/>
            <a:ext cx="1478478" cy="6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611CE3F-5041-4565-87E5-DDE78D6E5D1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387328" y="4214468"/>
            <a:ext cx="1478478" cy="111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968975B-5DCC-CB7B-6B49-15F97FE6D6B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387328" y="5334114"/>
            <a:ext cx="1469653" cy="7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8EA443-A020-C4A3-A5A1-4B0BA793A4DD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4570366" y="2343106"/>
            <a:ext cx="1548482" cy="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D4A36E7-2D99-A673-9B13-CD200B76261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70366" y="2389110"/>
            <a:ext cx="1548482" cy="18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B435B8C-3226-287F-C906-D60C98AFC4C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570366" y="2389110"/>
            <a:ext cx="1525634" cy="369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17104D4-FC99-9C76-74E5-465D7DFFA35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608697" y="4214468"/>
            <a:ext cx="1510151" cy="18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FD51732-7011-9176-B37A-D81D51FD4BC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617522" y="2343106"/>
            <a:ext cx="1501326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F19D49A-25A5-7109-34AF-2F6F599847C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6847716" y="4214468"/>
            <a:ext cx="1664244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2E9206F-90CB-51AA-BA65-E9610E40EBD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870564" y="4214468"/>
            <a:ext cx="164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1A9187-3648-8D2B-F03F-E667E55BC923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6870564" y="2343106"/>
            <a:ext cx="1641396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0D8D600-3203-3175-5C3A-541CA2C441C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617522" y="6039826"/>
            <a:ext cx="1478478" cy="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9A7AA96-D650-9C34-664B-609EECA7653B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4617522" y="4214468"/>
            <a:ext cx="150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9A1FE-EB59-4EB4-D876-B0D2550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1-2. Setup </a:t>
            </a:r>
            <a:r>
              <a:rPr lang="en-US" altLang="ja-JP" dirty="0"/>
              <a:t>joint probability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0DB005E-CEE2-1E85-8567-AEBD24A9A710}"/>
              </a:ext>
            </a:extLst>
          </p:cNvPr>
          <p:cNvSpPr/>
          <p:nvPr/>
        </p:nvSpPr>
        <p:spPr>
          <a:xfrm>
            <a:off x="1635612" y="4958256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2DC6C0-14D9-0F23-369C-804A86302318}"/>
              </a:ext>
            </a:extLst>
          </p:cNvPr>
          <p:cNvSpPr/>
          <p:nvPr/>
        </p:nvSpPr>
        <p:spPr>
          <a:xfrm>
            <a:off x="1635612" y="3185033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6F07315-C3C1-C082-C1FF-A02C66A4A346}"/>
              </a:ext>
            </a:extLst>
          </p:cNvPr>
          <p:cNvSpPr/>
          <p:nvPr/>
        </p:nvSpPr>
        <p:spPr>
          <a:xfrm>
            <a:off x="3818650" y="2013252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B47989A-6347-7A69-D578-8E223FE19722}"/>
              </a:ext>
            </a:extLst>
          </p:cNvPr>
          <p:cNvSpPr/>
          <p:nvPr/>
        </p:nvSpPr>
        <p:spPr>
          <a:xfrm>
            <a:off x="3856981" y="5663968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FC72C49-AEEE-3B4A-3308-C8E876CE9D3F}"/>
              </a:ext>
            </a:extLst>
          </p:cNvPr>
          <p:cNvSpPr/>
          <p:nvPr/>
        </p:nvSpPr>
        <p:spPr>
          <a:xfrm>
            <a:off x="6118848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1E9286E-B286-3DEE-8BD2-3E707C1AAD71}"/>
              </a:ext>
            </a:extLst>
          </p:cNvPr>
          <p:cNvSpPr/>
          <p:nvPr/>
        </p:nvSpPr>
        <p:spPr>
          <a:xfrm>
            <a:off x="3865806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CDD3DF5-9A21-9738-AA2E-BD4BBE93B3CD}"/>
              </a:ext>
            </a:extLst>
          </p:cNvPr>
          <p:cNvSpPr/>
          <p:nvPr/>
        </p:nvSpPr>
        <p:spPr>
          <a:xfrm>
            <a:off x="8511960" y="3838610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A16F90F-BC08-DA24-D424-BBA97C145F77}"/>
              </a:ext>
            </a:extLst>
          </p:cNvPr>
          <p:cNvSpPr/>
          <p:nvPr/>
        </p:nvSpPr>
        <p:spPr>
          <a:xfrm>
            <a:off x="6118848" y="1967248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C5B880E-D1A4-7BF1-F203-1DC37CD6F22B}"/>
              </a:ext>
            </a:extLst>
          </p:cNvPr>
          <p:cNvSpPr/>
          <p:nvPr/>
        </p:nvSpPr>
        <p:spPr>
          <a:xfrm>
            <a:off x="6096000" y="5709972"/>
            <a:ext cx="751716" cy="751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E48CB89-3FAE-69B9-0C44-89424DFEE9B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387328" y="2389110"/>
            <a:ext cx="1431322" cy="117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73F893-B7C0-2EBD-6731-76826B2997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87328" y="3560891"/>
            <a:ext cx="1478478" cy="6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611CE3F-5041-4565-87E5-DDE78D6E5D1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387328" y="4214468"/>
            <a:ext cx="1478478" cy="111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968975B-5DCC-CB7B-6B49-15F97FE6D6B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387328" y="5334114"/>
            <a:ext cx="1469653" cy="7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8EA443-A020-C4A3-A5A1-4B0BA793A4DD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4570366" y="2343106"/>
            <a:ext cx="1548482" cy="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D4A36E7-2D99-A673-9B13-CD200B76261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70366" y="2389110"/>
            <a:ext cx="1548482" cy="18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B435B8C-3226-287F-C906-D60C98AFC4C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570366" y="2389110"/>
            <a:ext cx="1525634" cy="369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17104D4-FC99-9C76-74E5-465D7DFFA35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608697" y="4214468"/>
            <a:ext cx="1510151" cy="182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FD51732-7011-9176-B37A-D81D51FD4BC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617522" y="2343106"/>
            <a:ext cx="1501326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F19D49A-25A5-7109-34AF-2F6F599847C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6847716" y="4214468"/>
            <a:ext cx="1664244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2E9206F-90CB-51AA-BA65-E9610E40EBD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870564" y="4214468"/>
            <a:ext cx="164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1A9187-3648-8D2B-F03F-E667E55BC923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6870564" y="2343106"/>
            <a:ext cx="1641396" cy="187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0D8D600-3203-3175-5C3A-541CA2C441C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617522" y="6039826"/>
            <a:ext cx="1478478" cy="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9A7AA96-D650-9C34-664B-609EECA7653B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4617522" y="4214468"/>
            <a:ext cx="150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992E006-115F-8C08-A6CB-009225743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70875"/>
              </p:ext>
            </p:extLst>
          </p:nvPr>
        </p:nvGraphicFramePr>
        <p:xfrm>
          <a:off x="438916" y="2315730"/>
          <a:ext cx="1296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0.7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37413C6-96B9-AD3C-9AA5-D7B853D8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35120"/>
              </p:ext>
            </p:extLst>
          </p:nvPr>
        </p:nvGraphicFramePr>
        <p:xfrm>
          <a:off x="431904" y="4237470"/>
          <a:ext cx="1296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3123B03-9CBD-5F27-5990-232D12EF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07832"/>
              </p:ext>
            </p:extLst>
          </p:nvPr>
        </p:nvGraphicFramePr>
        <p:xfrm>
          <a:off x="1940996" y="1479020"/>
          <a:ext cx="13005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508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F887798-7421-6A16-B7A5-8A0BE8FFB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57972"/>
              </p:ext>
            </p:extLst>
          </p:nvPr>
        </p:nvGraphicFramePr>
        <p:xfrm>
          <a:off x="2328347" y="2582588"/>
          <a:ext cx="173403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508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0923CFA-681C-892D-8B9C-FADCAC0A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79483"/>
              </p:ext>
            </p:extLst>
          </p:nvPr>
        </p:nvGraphicFramePr>
        <p:xfrm>
          <a:off x="2380841" y="4368818"/>
          <a:ext cx="173403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508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01FE845-BAB7-EDDA-EFAB-E59A0E19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58712"/>
              </p:ext>
            </p:extLst>
          </p:nvPr>
        </p:nvGraphicFramePr>
        <p:xfrm>
          <a:off x="4717510" y="4492824"/>
          <a:ext cx="173403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508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41AF008-23E9-8734-BBC5-BE6F0DFD7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42337"/>
              </p:ext>
            </p:extLst>
          </p:nvPr>
        </p:nvGraphicFramePr>
        <p:xfrm>
          <a:off x="4714791" y="2551290"/>
          <a:ext cx="173403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508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433508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3E35BFE8-C048-F155-ECB7-EAC843CC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79924"/>
              </p:ext>
            </p:extLst>
          </p:nvPr>
        </p:nvGraphicFramePr>
        <p:xfrm>
          <a:off x="9288048" y="231800"/>
          <a:ext cx="25836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34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1892591058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454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62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326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11448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E172E6D8-B753-30A8-9E7F-2A60B56EA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17"/>
              </p:ext>
            </p:extLst>
          </p:nvPr>
        </p:nvGraphicFramePr>
        <p:xfrm>
          <a:off x="9423619" y="3644922"/>
          <a:ext cx="25836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34">
                  <a:extLst>
                    <a:ext uri="{9D8B030D-6E8A-4147-A177-3AD203B41FA5}">
                      <a16:colId xmlns:a16="http://schemas.microsoft.com/office/drawing/2014/main" val="4073300067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1892591058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888049970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3450175517"/>
                    </a:ext>
                  </a:extLst>
                </a:gridCol>
                <a:gridCol w="516734">
                  <a:extLst>
                    <a:ext uri="{9D8B030D-6E8A-4147-A177-3AD203B41FA5}">
                      <a16:colId xmlns:a16="http://schemas.microsoft.com/office/drawing/2014/main" val="2884650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H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09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8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62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22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0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454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62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326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1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4E5A-0356-7777-749A-CE3B88FC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Propose three your query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6A67C-F19F-DDF5-2127-822BF98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</a:t>
            </a:r>
            <a:r>
              <a:rPr lang="en-US" altLang="ja-JP" baseline="-25000" dirty="0"/>
              <a:t>1</a:t>
            </a:r>
            <a:r>
              <a:rPr lang="en-US" altLang="ja-JP" dirty="0"/>
              <a:t>(A | C = T, D = F, E = T, F= F, G = T, H = F) = ?</a:t>
            </a:r>
          </a:p>
          <a:p>
            <a:pPr lvl="1"/>
            <a:r>
              <a:rPr kumimoji="1" lang="en-US" altLang="ja-JP" dirty="0"/>
              <a:t>Calculate: </a:t>
            </a:r>
            <a:r>
              <a:rPr lang="en-US" altLang="ja-JP" dirty="0"/>
              <a:t>Q</a:t>
            </a:r>
            <a:r>
              <a:rPr lang="en-US" altLang="ja-JP" baseline="-25000" dirty="0"/>
              <a:t>1</a:t>
            </a:r>
            <a:r>
              <a:rPr lang="en-US" altLang="ja-JP" dirty="0"/>
              <a:t>(A = T | …) and Q</a:t>
            </a:r>
            <a:r>
              <a:rPr lang="en-US" altLang="ja-JP" baseline="-25000" dirty="0"/>
              <a:t>1</a:t>
            </a:r>
            <a:r>
              <a:rPr lang="en-US" altLang="ja-JP" dirty="0"/>
              <a:t>(A = F | …)</a:t>
            </a:r>
          </a:p>
          <a:p>
            <a:r>
              <a:rPr lang="en-US" altLang="ja-JP" dirty="0"/>
              <a:t>Q</a:t>
            </a:r>
            <a:r>
              <a:rPr lang="en-US" altLang="ja-JP" baseline="-25000" dirty="0"/>
              <a:t>2</a:t>
            </a:r>
            <a:r>
              <a:rPr lang="en-US" altLang="ja-JP" dirty="0"/>
              <a:t>(C | A = F, B = F, D = F, E = T, F= F, G = T, I = F) = ?</a:t>
            </a:r>
          </a:p>
          <a:p>
            <a:pPr lvl="1"/>
            <a:r>
              <a:rPr kumimoji="1" lang="en-US" altLang="ja-JP" dirty="0"/>
              <a:t>Calculate: </a:t>
            </a:r>
            <a:r>
              <a:rPr lang="en-US" altLang="ja-JP" dirty="0"/>
              <a:t>Q</a:t>
            </a:r>
            <a:r>
              <a:rPr lang="en-US" altLang="ja-JP" baseline="-25000" dirty="0"/>
              <a:t>2</a:t>
            </a:r>
            <a:r>
              <a:rPr lang="en-US" altLang="ja-JP" dirty="0"/>
              <a:t>(C = T | …) and Q</a:t>
            </a:r>
            <a:r>
              <a:rPr lang="en-US" altLang="ja-JP" baseline="-25000" dirty="0"/>
              <a:t>2</a:t>
            </a:r>
            <a:r>
              <a:rPr lang="en-US" altLang="ja-JP" dirty="0"/>
              <a:t>(C = F | …)</a:t>
            </a:r>
          </a:p>
          <a:p>
            <a:r>
              <a:rPr lang="en-US" altLang="ja-JP" dirty="0"/>
              <a:t>Q</a:t>
            </a:r>
            <a:r>
              <a:rPr lang="en-US" altLang="ja-JP" baseline="-25000" dirty="0"/>
              <a:t>3</a:t>
            </a:r>
            <a:r>
              <a:rPr lang="en-US" altLang="ja-JP" dirty="0"/>
              <a:t>(A, B | I = T) = ?</a:t>
            </a:r>
          </a:p>
          <a:p>
            <a:pPr lvl="1"/>
            <a:r>
              <a:rPr kumimoji="1" lang="en-US" altLang="ja-JP" dirty="0"/>
              <a:t>Calculate: </a:t>
            </a:r>
            <a:r>
              <a:rPr lang="en-US" altLang="ja-JP" dirty="0"/>
              <a:t>Q</a:t>
            </a:r>
            <a:r>
              <a:rPr lang="en-US" altLang="ja-JP" baseline="-25000" dirty="0"/>
              <a:t>3</a:t>
            </a:r>
            <a:r>
              <a:rPr lang="en-US" altLang="ja-JP" dirty="0"/>
              <a:t>(A=T, B= T| I =T), Q</a:t>
            </a:r>
            <a:r>
              <a:rPr lang="en-US" altLang="ja-JP" baseline="-25000" dirty="0"/>
              <a:t>3</a:t>
            </a:r>
            <a:r>
              <a:rPr lang="en-US" altLang="ja-JP" dirty="0"/>
              <a:t>(A=T, B= F| I =T), Q</a:t>
            </a:r>
            <a:r>
              <a:rPr lang="en-US" altLang="ja-JP" baseline="-25000" dirty="0"/>
              <a:t>3</a:t>
            </a:r>
            <a:r>
              <a:rPr lang="en-US" altLang="ja-JP" dirty="0"/>
              <a:t>(A=F, B= T| I =T) and Q</a:t>
            </a:r>
            <a:r>
              <a:rPr lang="en-US" altLang="ja-JP" baseline="-25000" dirty="0"/>
              <a:t>3</a:t>
            </a:r>
            <a:r>
              <a:rPr lang="en-US" altLang="ja-JP" dirty="0"/>
              <a:t>(A=F, B= F| I =T)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You can make your query for your report and please write calculation process.</a:t>
            </a:r>
            <a:endParaRPr kumimoji="1" lang="ja-JP" altLang="en-US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2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439</Words>
  <Application>Microsoft Office PowerPoint</Application>
  <PresentationFormat>ワイド画面</PresentationFormat>
  <Paragraphs>222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-apple-system</vt:lpstr>
      <vt:lpstr>游ゴシック</vt:lpstr>
      <vt:lpstr>游ゴシック Light</vt:lpstr>
      <vt:lpstr>Arial</vt:lpstr>
      <vt:lpstr>Office テーマ</vt:lpstr>
      <vt:lpstr>Exercise Report 4 Bayesian Net</vt:lpstr>
      <vt:lpstr>Task</vt:lpstr>
      <vt:lpstr>1-1. Propose your knowledge architecture</vt:lpstr>
      <vt:lpstr>1-2. Setup joint probability</vt:lpstr>
      <vt:lpstr>2. Propose three your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Report 4 Bayesian Net</dc:title>
  <dc:creator>矢口勇一</dc:creator>
  <cp:lastModifiedBy>矢口勇一</cp:lastModifiedBy>
  <cp:revision>1</cp:revision>
  <dcterms:created xsi:type="dcterms:W3CDTF">2023-11-13T11:35:35Z</dcterms:created>
  <dcterms:modified xsi:type="dcterms:W3CDTF">2023-11-13T11:53:57Z</dcterms:modified>
</cp:coreProperties>
</file>