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85AA4-E1AB-8C4F-8805-F6DF2A081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8E1A78-1547-3341-A065-A481A3A20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6BF79-657D-784D-98D4-9CEB949A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CF7A5-5CA0-D841-9129-B8675E0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CB2AD-0470-A848-BDE0-A6BFD0AD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A911F-AF48-E442-AA1B-A1E25D3F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08DB5D-5C72-A345-8FF2-B02461D50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AD016B-5456-EF40-86F9-E02EC6E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E33E7-F3F5-6440-A1BA-1287283B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B3B97-77AD-3841-B011-8447A429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68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5E13E4-F917-9948-8895-A1BCDE3EC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705E8-517A-F240-A468-8B978558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CF24E-A004-644C-ADC1-A9D2BABC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652350-C1B1-654C-A5D9-2265BB38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C4BE8A-C867-AC44-A361-5B263CC4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CB296-EA2B-EE45-B961-CE17B910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04AB7-F619-4848-A3B8-D7EBD75F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D13FD-C973-754A-9ED5-B80A169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C214E9-6CE1-244B-9223-FF316FCF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6FEC0B-4100-1745-BC3C-CE13AA3F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8946-5F42-7541-A64A-DF66E87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A2AC0D-F5CA-2945-B93D-A43B920C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06F8D-5B58-324D-A7EE-19F6C48F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A4438-5831-464C-AE47-AAEDC691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422CB-807E-AA4C-BE8C-ACB7160D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42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A85BC-9CD3-B24D-8364-C766D53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B816-54F2-5C4B-9730-A02F69AA6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D04C8A-4A96-9948-A4D7-200928D5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255F80-E4B2-BB4B-8C20-ED5A9C6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9A32BF-2375-3549-BFA7-C0B62350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0FDA2-8A60-BB41-9DF1-8DEC21A9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76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F779C-2F62-DE40-80EF-07CEF21E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ECCCD4-A6C9-8542-970F-4F2839EA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F76235-EE95-764A-ABBB-2C6ABFCDA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461DAC-3C79-A348-9ADB-2B2262AA0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D1845-35FD-8442-94B9-F190893F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7D72F1-4E5F-2347-8B05-DF3D3EB1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BCC4CC-77D0-1A4B-9B6E-9EAB33A9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103649-1010-0845-9511-5677431D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1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DAE24-3151-4143-A130-61FB0975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7C2441-DF61-9848-8FA7-CA35FC13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4F0DC8-33F6-CE47-B2AC-6B4C8ADC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B93EE3-4CFA-AF4D-9B6D-2C940F50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3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BE2249-1D02-7344-A2FB-9B519AAF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B4E2F7-2DD0-5F45-8C9F-71AAEDC9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1B6F10-BAF1-7640-83F4-5C2DE839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9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7AF48-2ECD-424B-85EA-D844837C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72C63-93C8-4745-937B-C5CD39B9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0DBFA7-9A6D-A747-9C79-EF88100C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E8ADE5-F5C9-BB4C-B0D7-E7934E31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071E0E-7D1A-4E4F-9AE8-76559CB1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F5AD83-2292-4746-9DDE-D2F84B6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4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8C55-273C-1D43-81ED-E7FD7F7A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6F9E9C-C2EB-544D-B4BE-C61925626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FADCC0-7878-8744-984F-ADBCF072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94784E-2DAC-B34C-8281-46B77AB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2C4916-5A02-A846-9382-971BCCE5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1018A2-D5E1-844E-9E7E-4F4E33A2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9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ECC98B-11F3-DC4F-AD01-7EA8302B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9F93B2-64D5-E745-8260-26125AD7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57B0F-1DD4-2B40-9A8E-57C5960BA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9185-3B1A-FE48-AC1F-A3CEA65CE664}" type="datetimeFigureOut">
              <a:rPr kumimoji="1" lang="ja-JP" altLang="en-US" smtClean="0"/>
              <a:t>2021/1/22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DD64D-4983-9E4D-B66D-A4060EFA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59A3D2-6E31-C749-B19C-0EE53F01C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012E8-3792-704D-8234-A328E7D497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BDCBDA-8B71-824F-839B-FBF7A01B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84F9761-DAB5-1244-A056-C0879EF0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2FC491-7158-5947-AF98-BA5AFB623267}"/>
              </a:ext>
            </a:extLst>
          </p:cNvPr>
          <p:cNvSpPr txBox="1"/>
          <p:nvPr/>
        </p:nvSpPr>
        <p:spPr>
          <a:xfrm>
            <a:off x="663879" y="712608"/>
            <a:ext cx="1087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>
                <a:latin typeface="UD Digi Kyokasho N-B" panose="02020700000000000000" pitchFamily="49" charset="-128"/>
                <a:ea typeface="UD Digi Kyokasho N-B" panose="02020700000000000000" pitchFamily="49" charset="-128"/>
              </a:rPr>
              <a:t>対戦結果入力ツール</a:t>
            </a:r>
          </a:p>
        </p:txBody>
      </p:sp>
      <p:pic>
        <p:nvPicPr>
          <p:cNvPr id="7" name="図 6" descr="テーブルの上にある数種類のパンフレット&#10;&#10;低い精度で自動的に生成された説明">
            <a:extLst>
              <a:ext uri="{FF2B5EF4-FFF2-40B4-BE49-F238E27FC236}">
                <a16:creationId xmlns:a16="http://schemas.microsoft.com/office/drawing/2014/main" id="{DBC82AE6-2161-414F-AB71-35CBB413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31" y="1948439"/>
            <a:ext cx="5595937" cy="41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帽子 が含まれている画像&#10;&#10;自動的に生成された説明">
            <a:extLst>
              <a:ext uri="{FF2B5EF4-FFF2-40B4-BE49-F238E27FC236}">
                <a16:creationId xmlns:a16="http://schemas.microsoft.com/office/drawing/2014/main" id="{83DEACA4-69A7-E342-A801-A882BAD4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8" y="966788"/>
            <a:ext cx="5891212" cy="58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096B69-3D91-A54C-B731-AD4456A9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kumimoji="1" lang="ja-JP" altLang="en-US" sz="7200">
                <a:latin typeface="UD Digi Kyokasho N-B" panose="02020700000000000000" pitchFamily="49" charset="-128"/>
                <a:ea typeface="UD Digi Kyokasho N-B" panose="02020700000000000000" pitchFamily="49" charset="-128"/>
              </a:rPr>
              <a:t>ただいま誠意制作中です</a:t>
            </a:r>
            <a:r>
              <a:rPr kumimoji="1" lang="ja-JP" altLang="en-US" sz="7200"/>
              <a:t>。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E4A75E-551C-9C4D-8410-6B847654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UD Digi Kyokasho N-B" panose="02020700000000000000" pitchFamily="49" charset="-128"/>
                <a:ea typeface="UD Digi Kyokasho N-B" panose="02020700000000000000" pitchFamily="49" charset="-128"/>
              </a:rPr>
              <a:t>大変申し訳ありませんが</a:t>
            </a:r>
            <a:endParaRPr kumimoji="1" lang="en-US" altLang="ja-JP" sz="3200" dirty="0">
              <a:latin typeface="UD Digi Kyokasho N-B" panose="02020700000000000000" pitchFamily="49" charset="-128"/>
              <a:ea typeface="UD Digi Kyokasho N-B" panose="02020700000000000000" pitchFamily="49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UD Digi Kyokasho N-B" panose="02020700000000000000" pitchFamily="49" charset="-128"/>
                <a:ea typeface="UD Digi Kyokasho N-B" panose="02020700000000000000" pitchFamily="49" charset="-128"/>
              </a:rPr>
              <a:t>もうしばらく完成をお待ちください。</a:t>
            </a:r>
            <a:endParaRPr lang="en-US" altLang="ja-JP" sz="3200" dirty="0">
              <a:latin typeface="UD Digi Kyokasho N-B" panose="02020700000000000000" pitchFamily="49" charset="-128"/>
              <a:ea typeface="UD Digi Kyokasho N-B" panose="02020700000000000000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UD Digi Kyokasho N-B" panose="02020700000000000000" pitchFamily="49" charset="-128"/>
              <a:ea typeface="UD Digi Kyokasho N-B" panose="02020700000000000000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UD Digi Kyokasho N-B" panose="02020700000000000000" pitchFamily="49" charset="-128"/>
              <a:ea typeface="UD Digi Kyokasho N-B" panose="02020700000000000000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UD Digi Kyokasho N-B" panose="02020700000000000000" pitchFamily="49" charset="-128"/>
              <a:ea typeface="UD Digi Kyokasho N-B" panose="02020700000000000000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UD Digi Kyokasho N-B" panose="02020700000000000000" pitchFamily="49" charset="-128"/>
              <a:ea typeface="UD Digi Kyokasho N-B" panose="02020700000000000000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UD Digi Kyokasho N-B" panose="02020700000000000000" pitchFamily="49" charset="-128"/>
                <a:ea typeface="UD Digi Kyokasho N-B" panose="02020700000000000000" pitchFamily="49" charset="-128"/>
              </a:rPr>
              <a:t>葉月</a:t>
            </a:r>
          </a:p>
        </p:txBody>
      </p:sp>
      <p:pic>
        <p:nvPicPr>
          <p:cNvPr id="4" name="図 3" descr="帽子 が含まれている画像&#10;&#10;自動的に生成された説明">
            <a:extLst>
              <a:ext uri="{FF2B5EF4-FFF2-40B4-BE49-F238E27FC236}">
                <a16:creationId xmlns:a16="http://schemas.microsoft.com/office/drawing/2014/main" id="{18E9F04A-0629-9D42-AF71-7583BBE49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DCBC7B86-5A70-2C42-B4CF-2BEF437E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667000"/>
            <a:ext cx="12191999" cy="1219199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C12C90-88A4-A648-BBBC-ADDADF6C04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6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4B994737-E51E-9541-8BCD-18453EFC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10" y="-873690"/>
            <a:ext cx="8605380" cy="860538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C12C90-88A4-A648-BBBC-ADDADF6C04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6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308CC04D-7C58-8C4B-9C38-F7604273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19" y="-159881"/>
            <a:ext cx="7177761" cy="717776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9C12C90-88A4-A648-BBBC-ADDADF6C04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21</Words>
  <Application>Microsoft Macintosh PowerPoint</Application>
  <PresentationFormat>ワイド画面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UD Digi Kyokasho N-B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ただいま誠意制作中です。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IGARASHI DAIKI</dc:creator>
  <cp:lastModifiedBy>IGARASHI DAIKI</cp:lastModifiedBy>
  <cp:revision>2</cp:revision>
  <dcterms:created xsi:type="dcterms:W3CDTF">2021-01-22T06:12:48Z</dcterms:created>
  <dcterms:modified xsi:type="dcterms:W3CDTF">2021-01-22T17:12:02Z</dcterms:modified>
</cp:coreProperties>
</file>