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944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7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43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5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6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7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1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93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8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21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E72C-4C5A-4D4E-B498-E09DE6A809F1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93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4786" y="673326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584471" y="681632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デコーダ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896807" y="1388221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レジスタ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077808" y="1388221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レジスタ</a:t>
            </a:r>
            <a:r>
              <a:rPr lang="en-US" altLang="ja-JP" dirty="0"/>
              <a:t>16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077808" y="4618411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フラグ</a:t>
            </a:r>
            <a:br>
              <a:rPr lang="en-US" altLang="ja-JP" dirty="0"/>
            </a:br>
            <a:r>
              <a:rPr lang="ja-JP" altLang="en-US" dirty="0"/>
              <a:t>レジスタ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34786" y="1896686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プログラムレジスタ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34786" y="3212173"/>
            <a:ext cx="1446414" cy="305562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メモリ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7049889" y="3782982"/>
            <a:ext cx="2732120" cy="1550324"/>
            <a:chOff x="7908171" y="931025"/>
            <a:chExt cx="2732120" cy="1550324"/>
          </a:xfrm>
        </p:grpSpPr>
        <p:sp>
          <p:nvSpPr>
            <p:cNvPr id="16" name="平行四辺形 15"/>
            <p:cNvSpPr/>
            <p:nvPr/>
          </p:nvSpPr>
          <p:spPr>
            <a:xfrm>
              <a:off x="9077498" y="931025"/>
              <a:ext cx="1562793" cy="1550324"/>
            </a:xfrm>
            <a:prstGeom prst="parallelogram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平行四辺形 16"/>
            <p:cNvSpPr/>
            <p:nvPr/>
          </p:nvSpPr>
          <p:spPr>
            <a:xfrm flipH="1">
              <a:off x="7908171" y="934488"/>
              <a:ext cx="1562793" cy="1546861"/>
            </a:xfrm>
            <a:prstGeom prst="parallelogram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429107" y="1712422"/>
              <a:ext cx="1729046" cy="748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ALU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2629591" y="3212173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MAR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629591" y="4362792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MDR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4" idx="2"/>
            <a:endCxn id="9" idx="0"/>
          </p:cNvCxnSpPr>
          <p:nvPr/>
        </p:nvCxnSpPr>
        <p:spPr>
          <a:xfrm>
            <a:off x="1257993" y="1388221"/>
            <a:ext cx="0" cy="5084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9" idx="3"/>
            <a:endCxn id="20" idx="0"/>
          </p:cNvCxnSpPr>
          <p:nvPr/>
        </p:nvCxnSpPr>
        <p:spPr>
          <a:xfrm>
            <a:off x="1981200" y="2254134"/>
            <a:ext cx="1371598" cy="9580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0" idx="1"/>
          </p:cNvCxnSpPr>
          <p:nvPr/>
        </p:nvCxnSpPr>
        <p:spPr>
          <a:xfrm flipH="1" flipV="1">
            <a:off x="1981200" y="3569620"/>
            <a:ext cx="6483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21" idx="1"/>
          </p:cNvCxnSpPr>
          <p:nvPr/>
        </p:nvCxnSpPr>
        <p:spPr>
          <a:xfrm>
            <a:off x="1981200" y="4720239"/>
            <a:ext cx="6483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1" idx="3"/>
            <a:endCxn id="5" idx="1"/>
          </p:cNvCxnSpPr>
          <p:nvPr/>
        </p:nvCxnSpPr>
        <p:spPr>
          <a:xfrm flipV="1">
            <a:off x="4076005" y="1039080"/>
            <a:ext cx="508466" cy="36811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5" idx="3"/>
            <a:endCxn id="6" idx="0"/>
          </p:cNvCxnSpPr>
          <p:nvPr/>
        </p:nvCxnSpPr>
        <p:spPr>
          <a:xfrm>
            <a:off x="6030885" y="1039080"/>
            <a:ext cx="1589129" cy="3491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5" idx="3"/>
            <a:endCxn id="7" idx="0"/>
          </p:cNvCxnSpPr>
          <p:nvPr/>
        </p:nvCxnSpPr>
        <p:spPr>
          <a:xfrm>
            <a:off x="6030885" y="1039080"/>
            <a:ext cx="4770130" cy="3491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5" idx="2"/>
            <a:endCxn id="20" idx="3"/>
          </p:cNvCxnSpPr>
          <p:nvPr/>
        </p:nvCxnSpPr>
        <p:spPr>
          <a:xfrm rot="5400000">
            <a:off x="3605295" y="1867238"/>
            <a:ext cx="2173094" cy="12316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030885" y="2427316"/>
            <a:ext cx="53409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6030885" y="2845724"/>
            <a:ext cx="53409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30885" y="6102932"/>
            <a:ext cx="53409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21" idx="3"/>
          </p:cNvCxnSpPr>
          <p:nvPr/>
        </p:nvCxnSpPr>
        <p:spPr>
          <a:xfrm flipV="1">
            <a:off x="4076005" y="2845724"/>
            <a:ext cx="2690556" cy="1874516"/>
          </a:xfrm>
          <a:prstGeom prst="bentConnector3">
            <a:avLst>
              <a:gd name="adj1" fmla="val 994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7340148" y="2111422"/>
            <a:ext cx="0" cy="315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10548872" y="2074014"/>
            <a:ext cx="0" cy="315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6" idx="2"/>
          </p:cNvCxnSpPr>
          <p:nvPr/>
        </p:nvCxnSpPr>
        <p:spPr>
          <a:xfrm>
            <a:off x="7620014" y="2103116"/>
            <a:ext cx="0" cy="742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7" idx="2"/>
          </p:cNvCxnSpPr>
          <p:nvPr/>
        </p:nvCxnSpPr>
        <p:spPr>
          <a:xfrm>
            <a:off x="10801015" y="2103116"/>
            <a:ext cx="0" cy="742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17" idx="0"/>
          </p:cNvCxnSpPr>
          <p:nvPr/>
        </p:nvCxnSpPr>
        <p:spPr>
          <a:xfrm>
            <a:off x="7831285" y="2427316"/>
            <a:ext cx="0" cy="1359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16" idx="1"/>
          </p:cNvCxnSpPr>
          <p:nvPr/>
        </p:nvCxnSpPr>
        <p:spPr>
          <a:xfrm>
            <a:off x="9177252" y="2845724"/>
            <a:ext cx="17151" cy="937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9493135" y="4855325"/>
            <a:ext cx="584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9459884" y="5113021"/>
            <a:ext cx="584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18" idx="2"/>
          </p:cNvCxnSpPr>
          <p:nvPr/>
        </p:nvCxnSpPr>
        <p:spPr>
          <a:xfrm>
            <a:off x="8435348" y="5312522"/>
            <a:ext cx="0" cy="772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右矢印 82"/>
          <p:cNvSpPr/>
          <p:nvPr/>
        </p:nvSpPr>
        <p:spPr>
          <a:xfrm rot="10800000">
            <a:off x="5421283" y="5438253"/>
            <a:ext cx="960813" cy="790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678036" y="5385268"/>
            <a:ext cx="1675017" cy="95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MAR,</a:t>
            </a:r>
            <a:r>
              <a:rPr lang="ja-JP" altLang="en-US" dirty="0"/>
              <a:t> </a:t>
            </a:r>
            <a:r>
              <a:rPr lang="en-US" altLang="ja-JP" dirty="0"/>
              <a:t>MDR, </a:t>
            </a:r>
            <a:br>
              <a:rPr lang="en-US" altLang="ja-JP" dirty="0"/>
            </a:br>
            <a:r>
              <a:rPr lang="ja-JP" altLang="en-US" dirty="0"/>
              <a:t>汎用レジスタ</a:t>
            </a:r>
            <a:endParaRPr kumimoji="1" lang="ja-JP" altLang="en-US" dirty="0"/>
          </a:p>
        </p:txBody>
      </p:sp>
      <p:cxnSp>
        <p:nvCxnSpPr>
          <p:cNvPr id="87" name="カギ線コネクタ 86"/>
          <p:cNvCxnSpPr>
            <a:stCxn id="5" idx="2"/>
            <a:endCxn id="9" idx="0"/>
          </p:cNvCxnSpPr>
          <p:nvPr/>
        </p:nvCxnSpPr>
        <p:spPr>
          <a:xfrm rot="5400000">
            <a:off x="3032757" y="-378236"/>
            <a:ext cx="500159" cy="404968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5" idx="2"/>
            <a:endCxn id="17" idx="2"/>
          </p:cNvCxnSpPr>
          <p:nvPr/>
        </p:nvCxnSpPr>
        <p:spPr>
          <a:xfrm rot="16200000" flipH="1">
            <a:off x="4693788" y="2010416"/>
            <a:ext cx="3163349" cy="19355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5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836914" y="541873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854124" y="2483428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デコーダ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94366" y="3018438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汎用</a:t>
            </a:r>
            <a:br>
              <a:rPr kumimoji="1" lang="en-US" altLang="ja-JP" dirty="0"/>
            </a:br>
            <a:r>
              <a:rPr kumimoji="1" lang="ja-JP" altLang="en-US" dirty="0"/>
              <a:t>レジスタ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489631" y="5630603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フラグ</a:t>
            </a:r>
            <a:br>
              <a:rPr lang="en-US" altLang="ja-JP" dirty="0"/>
            </a:br>
            <a:r>
              <a:rPr lang="ja-JP" altLang="en-US" dirty="0"/>
              <a:t>レジスタ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875419" y="554717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プログラムレジスタ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018973" y="348708"/>
            <a:ext cx="1446414" cy="305562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メモリ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3179455" y="4795174"/>
            <a:ext cx="2732120" cy="1550324"/>
            <a:chOff x="7908171" y="931025"/>
            <a:chExt cx="2732120" cy="1550324"/>
          </a:xfrm>
        </p:grpSpPr>
        <p:sp>
          <p:nvSpPr>
            <p:cNvPr id="16" name="平行四辺形 15"/>
            <p:cNvSpPr/>
            <p:nvPr/>
          </p:nvSpPr>
          <p:spPr>
            <a:xfrm>
              <a:off x="9077498" y="931025"/>
              <a:ext cx="1562793" cy="1550324"/>
            </a:xfrm>
            <a:prstGeom prst="parallelogram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平行四辺形 16"/>
            <p:cNvSpPr/>
            <p:nvPr/>
          </p:nvSpPr>
          <p:spPr>
            <a:xfrm flipH="1">
              <a:off x="7908171" y="934488"/>
              <a:ext cx="1562793" cy="1546861"/>
            </a:xfrm>
            <a:prstGeom prst="parallelogram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429107" y="1712422"/>
              <a:ext cx="1729046" cy="748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ALU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8057148" y="554717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MAR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8001762" y="2483427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MDR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9067163" y="4533773"/>
            <a:ext cx="1675017" cy="95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MAR,</a:t>
            </a:r>
            <a:r>
              <a:rPr lang="ja-JP" altLang="en-US" dirty="0"/>
              <a:t> </a:t>
            </a:r>
            <a:r>
              <a:rPr lang="en-US" altLang="ja-JP" dirty="0"/>
              <a:t>MDR, </a:t>
            </a:r>
            <a:br>
              <a:rPr lang="en-US" altLang="ja-JP" dirty="0"/>
            </a:br>
            <a:r>
              <a:rPr lang="ja-JP" altLang="en-US" dirty="0"/>
              <a:t>汎用レジスタ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3836914" y="2485397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バス</a:t>
            </a:r>
            <a:r>
              <a:rPr kumimoji="1" lang="en-US" altLang="ja-JP" dirty="0"/>
              <a:t>A</a:t>
            </a:r>
            <a:br>
              <a:rPr kumimoji="1" lang="en-US" altLang="ja-JP" dirty="0"/>
            </a:br>
            <a:r>
              <a:rPr kumimoji="1" lang="en-US" altLang="ja-JP" dirty="0"/>
              <a:t>MUX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3822308" y="3599475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バス</a:t>
            </a:r>
            <a:r>
              <a:rPr lang="en-US" altLang="ja-JP" dirty="0"/>
              <a:t>B</a:t>
            </a:r>
            <a:br>
              <a:rPr lang="en-US" altLang="ja-JP" dirty="0"/>
            </a:br>
            <a:r>
              <a:rPr lang="en-US" altLang="ja-JP" dirty="0"/>
              <a:t>MUX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489631" y="4615040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バス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DMUX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2619452" y="3006255"/>
            <a:ext cx="1038986" cy="74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カギ線コネクタ 10"/>
          <p:cNvCxnSpPr>
            <a:stCxn id="21" idx="2"/>
            <a:endCxn id="44" idx="3"/>
          </p:cNvCxnSpPr>
          <p:nvPr/>
        </p:nvCxnSpPr>
        <p:spPr>
          <a:xfrm rot="5400000">
            <a:off x="6617546" y="1849499"/>
            <a:ext cx="758601" cy="3456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5" idx="2"/>
            <a:endCxn id="20" idx="0"/>
          </p:cNvCxnSpPr>
          <p:nvPr/>
        </p:nvCxnSpPr>
        <p:spPr>
          <a:xfrm rot="5400000" flipH="1" flipV="1">
            <a:off x="6357040" y="775008"/>
            <a:ext cx="2643606" cy="2203024"/>
          </a:xfrm>
          <a:prstGeom prst="bentConnector5">
            <a:avLst>
              <a:gd name="adj1" fmla="val -8647"/>
              <a:gd name="adj2" fmla="val 50000"/>
              <a:gd name="adj3" fmla="val 108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屈折矢印 67"/>
          <p:cNvSpPr/>
          <p:nvPr/>
        </p:nvSpPr>
        <p:spPr>
          <a:xfrm rot="16200000" flipH="1">
            <a:off x="5280469" y="3342451"/>
            <a:ext cx="1129929" cy="1124210"/>
          </a:xfrm>
          <a:prstGeom prst="bentUpArrow">
            <a:avLst>
              <a:gd name="adj1" fmla="val 16586"/>
              <a:gd name="adj2" fmla="val 19390"/>
              <a:gd name="adj3" fmla="val 33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カギ線コネクタ 72"/>
          <p:cNvCxnSpPr>
            <a:stCxn id="5" idx="3"/>
            <a:endCxn id="10" idx="1"/>
          </p:cNvCxnSpPr>
          <p:nvPr/>
        </p:nvCxnSpPr>
        <p:spPr>
          <a:xfrm flipV="1">
            <a:off x="7300538" y="1876520"/>
            <a:ext cx="2718435" cy="964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右矢印 77"/>
          <p:cNvSpPr/>
          <p:nvPr/>
        </p:nvSpPr>
        <p:spPr>
          <a:xfrm>
            <a:off x="8103696" y="4656136"/>
            <a:ext cx="795815" cy="67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6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FF7D694-5B88-49DE-8021-45882920369D}"/>
              </a:ext>
            </a:extLst>
          </p:cNvPr>
          <p:cNvGrpSpPr/>
          <p:nvPr/>
        </p:nvGrpSpPr>
        <p:grpSpPr>
          <a:xfrm>
            <a:off x="-116114" y="-2380343"/>
            <a:ext cx="14320749" cy="9295809"/>
            <a:chOff x="-116114" y="-2380343"/>
            <a:chExt cx="14320749" cy="9295809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164FE753-6D0A-455F-AFBF-DA146F972209}"/>
                </a:ext>
              </a:extLst>
            </p:cNvPr>
            <p:cNvSpPr/>
            <p:nvPr/>
          </p:nvSpPr>
          <p:spPr>
            <a:xfrm>
              <a:off x="-116114" y="-2380343"/>
              <a:ext cx="14320749" cy="9295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57470" y="-257944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CLK</a:t>
              </a:r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77394" y="-254063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制御信号</a:t>
              </a:r>
              <a:endParaRPr lang="en-US" altLang="ja-JP"/>
            </a:p>
            <a:p>
              <a:pPr algn="ctr"/>
              <a:r>
                <a:rPr lang="ja-JP" altLang="en-US"/>
                <a:t>生成回路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2192000" y="2048001"/>
              <a:ext cx="1446414" cy="4520588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メモリ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7470" y="3952425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汎用</a:t>
              </a:r>
              <a:br>
                <a:rPr kumimoji="1" lang="en-US" altLang="ja-JP" dirty="0"/>
              </a:br>
              <a:r>
                <a:rPr kumimoji="1" lang="ja-JP" altLang="en-US" dirty="0"/>
                <a:t>レジスタ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906473" y="4728065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フラグ</a:t>
              </a:r>
              <a:br>
                <a:rPr lang="en-US" altLang="ja-JP" dirty="0"/>
              </a:br>
              <a:r>
                <a:rPr lang="ja-JP" altLang="en-US" dirty="0"/>
                <a:t>レジスタ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137633" y="3890581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プログラムレジスタ</a:t>
              </a:r>
              <a:endParaRPr kumimoji="1" lang="ja-JP" altLang="en-US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2212562" y="3890581"/>
              <a:ext cx="2732120" cy="1550324"/>
              <a:chOff x="7908171" y="931025"/>
              <a:chExt cx="2732120" cy="1550324"/>
            </a:xfrm>
          </p:grpSpPr>
          <p:sp>
            <p:nvSpPr>
              <p:cNvPr id="16" name="平行四辺形 15"/>
              <p:cNvSpPr/>
              <p:nvPr/>
            </p:nvSpPr>
            <p:spPr>
              <a:xfrm>
                <a:off x="9077498" y="931025"/>
                <a:ext cx="1562793" cy="1550324"/>
              </a:xfrm>
              <a:prstGeom prst="parallelogram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平行四辺形 16"/>
              <p:cNvSpPr/>
              <p:nvPr/>
            </p:nvSpPr>
            <p:spPr>
              <a:xfrm flipH="1">
                <a:off x="7908171" y="934488"/>
                <a:ext cx="1562793" cy="1546861"/>
              </a:xfrm>
              <a:prstGeom prst="parallelogram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8429107" y="1712422"/>
                <a:ext cx="1729046" cy="7481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ALU</a:t>
                </a:r>
                <a:r>
                  <a:rPr kumimoji="1" lang="ja-JP" altLang="en-US">
                    <a:solidFill>
                      <a:schemeClr val="tx1"/>
                    </a:solidFill>
                  </a:rPr>
                  <a:t>＆シフタ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正方形/長方形 19"/>
            <p:cNvSpPr/>
            <p:nvPr/>
          </p:nvSpPr>
          <p:spPr>
            <a:xfrm>
              <a:off x="7880327" y="3890580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MAR</a:t>
              </a:r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9622952" y="3890579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MDR</a:t>
              </a:r>
            </a:p>
            <a:p>
              <a:pPr algn="ctr"/>
              <a:r>
                <a:rPr lang="en-US" altLang="ja-JP"/>
                <a:t>MUX</a:t>
              </a: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077394" y="1964740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バス</a:t>
              </a:r>
              <a:r>
                <a:rPr kumimoji="1" lang="en-US" altLang="ja-JP" dirty="0"/>
                <a:t>A</a:t>
              </a:r>
              <a:br>
                <a:rPr kumimoji="1" lang="en-US" altLang="ja-JP" dirty="0"/>
              </a:br>
              <a:r>
                <a:rPr kumimoji="1" lang="en-US" altLang="ja-JP" dirty="0"/>
                <a:t>MUX</a:t>
              </a:r>
              <a:endParaRPr kumimoji="1" lang="ja-JP" altLang="en-US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636812" y="2784988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バス</a:t>
              </a:r>
              <a:r>
                <a:rPr lang="en-US" altLang="ja-JP" dirty="0"/>
                <a:t>B</a:t>
              </a:r>
              <a:br>
                <a:rPr lang="en-US" altLang="ja-JP" dirty="0"/>
              </a:br>
              <a:r>
                <a:rPr lang="en-US" altLang="ja-JP" dirty="0"/>
                <a:t>MUX</a:t>
              </a:r>
              <a:endParaRPr kumimoji="1" lang="ja-JP" altLang="en-US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874814" y="5840607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バス</a:t>
              </a:r>
              <a:r>
                <a:rPr lang="en-US" altLang="ja-JP"/>
                <a:t>C</a:t>
              </a:r>
              <a:endParaRPr kumimoji="1" lang="ja-JP" altLang="en-US" dirty="0"/>
            </a:p>
          </p:txBody>
        </p: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249C1E2A-48E7-484B-AA3B-EDFA5A9CEDC3}"/>
                </a:ext>
              </a:extLst>
            </p:cNvPr>
            <p:cNvCxnSpPr>
              <a:cxnSpLocks/>
              <a:stCxn id="6" idx="0"/>
              <a:endCxn id="43" idx="1"/>
            </p:cNvCxnSpPr>
            <p:nvPr/>
          </p:nvCxnSpPr>
          <p:spPr>
            <a:xfrm rot="5400000" flipH="1" flipV="1">
              <a:off x="813917" y="2688949"/>
              <a:ext cx="1630237" cy="8967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コネクタ: カギ線 21">
              <a:extLst>
                <a:ext uri="{FF2B5EF4-FFF2-40B4-BE49-F238E27FC236}">
                  <a16:creationId xmlns:a16="http://schemas.microsoft.com/office/drawing/2014/main" id="{32B85D76-E38B-4EFE-98BE-BDC7E99C1F43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1300536" y="3142436"/>
              <a:ext cx="2336276" cy="811876"/>
            </a:xfrm>
            <a:prstGeom prst="bentConnector3">
              <a:avLst>
                <a:gd name="adj1" fmla="val -1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C4C88EAA-BA52-415A-A70B-C11DE405E26D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5675178" y="2704918"/>
              <a:ext cx="610424" cy="176090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9F5CA524-1A48-4EB4-9DEC-80699C4DF880}"/>
                </a:ext>
              </a:extLst>
            </p:cNvPr>
            <p:cNvCxnSpPr>
              <a:stCxn id="20" idx="0"/>
              <a:endCxn id="44" idx="3"/>
            </p:cNvCxnSpPr>
            <p:nvPr/>
          </p:nvCxnSpPr>
          <p:spPr>
            <a:xfrm rot="16200000" flipV="1">
              <a:off x="6469308" y="1756354"/>
              <a:ext cx="748144" cy="35203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DFB15E66-74EB-4180-8576-2674A78AB679}"/>
                </a:ext>
              </a:extLst>
            </p:cNvPr>
            <p:cNvCxnSpPr>
              <a:cxnSpLocks/>
              <a:stCxn id="21" idx="0"/>
              <a:endCxn id="43" idx="3"/>
            </p:cNvCxnSpPr>
            <p:nvPr/>
          </p:nvCxnSpPr>
          <p:spPr>
            <a:xfrm rot="16200000" flipV="1">
              <a:off x="6150789" y="-304792"/>
              <a:ext cx="1568391" cy="68223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C943B0CC-7A52-4BA2-9E5A-6C5B742614E1}"/>
                </a:ext>
              </a:extLst>
            </p:cNvPr>
            <p:cNvCxnSpPr>
              <a:stCxn id="18" idx="2"/>
              <a:endCxn id="48" idx="0"/>
            </p:cNvCxnSpPr>
            <p:nvPr/>
          </p:nvCxnSpPr>
          <p:spPr>
            <a:xfrm>
              <a:off x="3598021" y="5420121"/>
              <a:ext cx="0" cy="420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コネクタ: カギ線 36">
              <a:extLst>
                <a:ext uri="{FF2B5EF4-FFF2-40B4-BE49-F238E27FC236}">
                  <a16:creationId xmlns:a16="http://schemas.microsoft.com/office/drawing/2014/main" id="{CD37A425-532A-4BC5-B797-F48E765D35A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0800000">
              <a:off x="1180678" y="4667320"/>
              <a:ext cx="1680861" cy="14379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94A864B1-A327-4770-9A9F-A7FB380CEC12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4296291" y="4605476"/>
              <a:ext cx="2564549" cy="14982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コネクタ: カギ線 40">
              <a:extLst>
                <a:ext uri="{FF2B5EF4-FFF2-40B4-BE49-F238E27FC236}">
                  <a16:creationId xmlns:a16="http://schemas.microsoft.com/office/drawing/2014/main" id="{8E404DDA-BFF0-46C9-81ED-C6989EA18318}"/>
                </a:ext>
              </a:extLst>
            </p:cNvPr>
            <p:cNvCxnSpPr>
              <a:stCxn id="48" idx="3"/>
              <a:endCxn id="20" idx="2"/>
            </p:cNvCxnSpPr>
            <p:nvPr/>
          </p:nvCxnSpPr>
          <p:spPr>
            <a:xfrm flipV="1">
              <a:off x="4321228" y="4605475"/>
              <a:ext cx="4282306" cy="15925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コネクタ: カギ線 44">
              <a:extLst>
                <a:ext uri="{FF2B5EF4-FFF2-40B4-BE49-F238E27FC236}">
                  <a16:creationId xmlns:a16="http://schemas.microsoft.com/office/drawing/2014/main" id="{9ADADD3B-5169-4F6D-9F5F-F9C12CF3D04A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4321228" y="4605474"/>
              <a:ext cx="6024931" cy="16769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ABD382CF-B86E-49CE-B42F-F80320A6F9FD}"/>
                </a:ext>
              </a:extLst>
            </p:cNvPr>
            <p:cNvCxnSpPr/>
            <p:nvPr/>
          </p:nvCxnSpPr>
          <p:spPr>
            <a:xfrm>
              <a:off x="4678676" y="5005176"/>
              <a:ext cx="266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3DBC1FEB-E6E2-4369-BE76-79FC0D5476C0}"/>
                </a:ext>
              </a:extLst>
            </p:cNvPr>
            <p:cNvCxnSpPr/>
            <p:nvPr/>
          </p:nvCxnSpPr>
          <p:spPr>
            <a:xfrm flipH="1">
              <a:off x="4607169" y="5228492"/>
              <a:ext cx="3375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B5E2EA9F-5010-41FA-BE17-4D3899099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7000" y="2749809"/>
              <a:ext cx="3380075" cy="1140770"/>
            </a:xfrm>
            <a:prstGeom prst="bentConnector3">
              <a:avLst>
                <a:gd name="adj1" fmla="val 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コネクタ: カギ線 99">
              <a:extLst>
                <a:ext uri="{FF2B5EF4-FFF2-40B4-BE49-F238E27FC236}">
                  <a16:creationId xmlns:a16="http://schemas.microsoft.com/office/drawing/2014/main" id="{EFF8F160-CAFD-4EB2-81EA-4A825EA92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2891" y="3481812"/>
              <a:ext cx="875972" cy="408766"/>
            </a:xfrm>
            <a:prstGeom prst="bentConnector3">
              <a:avLst>
                <a:gd name="adj1" fmla="val -7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483B00AB-0538-41D4-B827-FE0B78667C7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472892" y="4605476"/>
              <a:ext cx="892685" cy="623017"/>
            </a:xfrm>
            <a:prstGeom prst="bentConnector3">
              <a:avLst>
                <a:gd name="adj1" fmla="val 997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BED6E845-718C-45F2-960E-F255E2254144}"/>
                </a:ext>
              </a:extLst>
            </p:cNvPr>
            <p:cNvSpPr/>
            <p:nvPr/>
          </p:nvSpPr>
          <p:spPr>
            <a:xfrm>
              <a:off x="2077394" y="855752"/>
              <a:ext cx="1446414" cy="71489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命令</a:t>
              </a:r>
              <a:endParaRPr lang="en-US" altLang="ja-JP"/>
            </a:p>
            <a:p>
              <a:pPr algn="ctr"/>
              <a:r>
                <a:rPr lang="ja-JP" altLang="en-US"/>
                <a:t>レジスタ</a:t>
              </a:r>
              <a:endParaRPr kumimoji="1" lang="ja-JP" altLang="en-US" dirty="0"/>
            </a:p>
          </p:txBody>
        </p:sp>
        <p:sp>
          <p:nvSpPr>
            <p:cNvPr id="117" name="矢印: 右 116">
              <a:extLst>
                <a:ext uri="{FF2B5EF4-FFF2-40B4-BE49-F238E27FC236}">
                  <a16:creationId xmlns:a16="http://schemas.microsoft.com/office/drawing/2014/main" id="{A5756CD3-F6C4-4311-ADEA-DC883E9EB4E5}"/>
                </a:ext>
              </a:extLst>
            </p:cNvPr>
            <p:cNvSpPr/>
            <p:nvPr/>
          </p:nvSpPr>
          <p:spPr>
            <a:xfrm rot="16200000">
              <a:off x="1678466" y="-1430388"/>
              <a:ext cx="597877" cy="14067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C46BEC62-CF84-41DB-95A4-7687E0192300}"/>
                </a:ext>
              </a:extLst>
            </p:cNvPr>
            <p:cNvSpPr/>
            <p:nvPr/>
          </p:nvSpPr>
          <p:spPr>
            <a:xfrm>
              <a:off x="1027382" y="-2099355"/>
              <a:ext cx="1900043" cy="95527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すべての</a:t>
              </a:r>
              <a:endParaRPr lang="en-US" altLang="ja-JP"/>
            </a:p>
            <a:p>
              <a:pPr algn="ctr"/>
              <a:r>
                <a:rPr lang="ja-JP" altLang="en-US"/>
                <a:t>コンポーネント</a:t>
              </a:r>
              <a:endParaRPr kumimoji="1" lang="ja-JP" altLang="en-US" dirty="0"/>
            </a:p>
          </p:txBody>
        </p:sp>
        <p:cxnSp>
          <p:nvCxnSpPr>
            <p:cNvPr id="120" name="コネクタ: カギ線 119">
              <a:extLst>
                <a:ext uri="{FF2B5EF4-FFF2-40B4-BE49-F238E27FC236}">
                  <a16:creationId xmlns:a16="http://schemas.microsoft.com/office/drawing/2014/main" id="{D7DB1E05-5524-4DCD-B538-4FD7D5797C6A}"/>
                </a:ext>
              </a:extLst>
            </p:cNvPr>
            <p:cNvCxnSpPr>
              <a:stCxn id="5" idx="3"/>
              <a:endCxn id="44" idx="0"/>
            </p:cNvCxnSpPr>
            <p:nvPr/>
          </p:nvCxnSpPr>
          <p:spPr>
            <a:xfrm>
              <a:off x="3523808" y="103385"/>
              <a:ext cx="836211" cy="26816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BA129BAA-93FA-44D2-BB0F-8430906EDAC1}"/>
                </a:ext>
              </a:extLst>
            </p:cNvPr>
            <p:cNvSpPr txBox="1"/>
            <p:nvPr/>
          </p:nvSpPr>
          <p:spPr>
            <a:xfrm>
              <a:off x="3644680" y="-24134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アドレス値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6215F31C-E77A-46C2-B3B1-034A112C3266}"/>
                </a:ext>
              </a:extLst>
            </p:cNvPr>
            <p:cNvSpPr/>
            <p:nvPr/>
          </p:nvSpPr>
          <p:spPr>
            <a:xfrm>
              <a:off x="11365576" y="3141470"/>
              <a:ext cx="474977" cy="2939792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書き込み</a:t>
              </a:r>
              <a:r>
                <a:rPr lang="en-US" altLang="ja-JP"/>
                <a:t>or</a:t>
              </a:r>
              <a:r>
                <a:rPr lang="ja-JP" altLang="en-US"/>
                <a:t>読み出し</a:t>
              </a:r>
              <a:endParaRPr lang="en-US" altLang="ja-JP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95E39FE-243D-4329-AAEE-2BAC39C527F2}"/>
                </a:ext>
              </a:extLst>
            </p:cNvPr>
            <p:cNvCxnSpPr>
              <a:cxnSpLocks/>
            </p:cNvCxnSpPr>
            <p:nvPr/>
          </p:nvCxnSpPr>
          <p:spPr>
            <a:xfrm>
              <a:off x="11864975" y="3481812"/>
              <a:ext cx="29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0CE2C9D4-237F-4CEB-86F1-F718AB7F3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4976" y="5237284"/>
              <a:ext cx="327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コネクタ: カギ線 39">
              <a:extLst>
                <a:ext uri="{FF2B5EF4-FFF2-40B4-BE49-F238E27FC236}">
                  <a16:creationId xmlns:a16="http://schemas.microsoft.com/office/drawing/2014/main" id="{EB0E679E-5799-44DB-A93C-17BC00DFEF1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07654" y="3019847"/>
              <a:ext cx="5085740" cy="870730"/>
            </a:xfrm>
            <a:prstGeom prst="bentConnector3">
              <a:avLst>
                <a:gd name="adj1" fmla="val -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08D4FFE4-36C9-4A37-81F5-5C04561CDD73}"/>
                </a:ext>
              </a:extLst>
            </p:cNvPr>
            <p:cNvCxnSpPr>
              <a:stCxn id="44" idx="2"/>
              <a:endCxn id="16" idx="1"/>
            </p:cNvCxnSpPr>
            <p:nvPr/>
          </p:nvCxnSpPr>
          <p:spPr>
            <a:xfrm flipH="1">
              <a:off x="4357076" y="3499883"/>
              <a:ext cx="2943" cy="39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1F0199CF-3AC8-47C8-92E8-18B3509B9ED8}"/>
                </a:ext>
              </a:extLst>
            </p:cNvPr>
            <p:cNvCxnSpPr>
              <a:stCxn id="43" idx="2"/>
              <a:endCxn id="17" idx="1"/>
            </p:cNvCxnSpPr>
            <p:nvPr/>
          </p:nvCxnSpPr>
          <p:spPr>
            <a:xfrm>
              <a:off x="2800601" y="2679635"/>
              <a:ext cx="0" cy="121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13172419-A9EF-4EAF-B848-6FBD12DA5283}"/>
                </a:ext>
              </a:extLst>
            </p:cNvPr>
            <p:cNvCxnSpPr>
              <a:stCxn id="43" idx="0"/>
              <a:endCxn id="109" idx="2"/>
            </p:cNvCxnSpPr>
            <p:nvPr/>
          </p:nvCxnSpPr>
          <p:spPr>
            <a:xfrm flipV="1">
              <a:off x="2800601" y="1570647"/>
              <a:ext cx="0" cy="394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2078516E-FDC4-4154-8663-C51EF55BAF69}"/>
                </a:ext>
              </a:extLst>
            </p:cNvPr>
            <p:cNvCxnSpPr>
              <a:stCxn id="109" idx="0"/>
              <a:endCxn id="5" idx="2"/>
            </p:cNvCxnSpPr>
            <p:nvPr/>
          </p:nvCxnSpPr>
          <p:spPr>
            <a:xfrm flipV="1">
              <a:off x="2800601" y="460832"/>
              <a:ext cx="0" cy="39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B0F7AE1F-C6A3-4BDF-92C3-4B1FDE5C78E0}"/>
                </a:ext>
              </a:extLst>
            </p:cNvPr>
            <p:cNvGrpSpPr/>
            <p:nvPr/>
          </p:nvGrpSpPr>
          <p:grpSpPr>
            <a:xfrm>
              <a:off x="3523807" y="222249"/>
              <a:ext cx="724346" cy="1993904"/>
              <a:chOff x="3523807" y="222249"/>
              <a:chExt cx="724346" cy="1993904"/>
            </a:xfrm>
          </p:grpSpPr>
          <p:cxnSp>
            <p:nvCxnSpPr>
              <p:cNvPr id="32" name="コネクタ: カギ線 31">
                <a:extLst>
                  <a:ext uri="{FF2B5EF4-FFF2-40B4-BE49-F238E27FC236}">
                    <a16:creationId xmlns:a16="http://schemas.microsoft.com/office/drawing/2014/main" id="{0D011EBA-7E27-4CC1-A7CD-7F12A32B7D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9028" y="857028"/>
                <a:ext cx="1993904" cy="724346"/>
              </a:xfrm>
              <a:prstGeom prst="bentConnector3">
                <a:avLst>
                  <a:gd name="adj1" fmla="val 31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BA5F2457-036A-43ED-AA9E-6976FB5E0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23809" y="2216150"/>
                <a:ext cx="7243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206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</Words>
  <Application>Microsoft Office PowerPoint</Application>
  <PresentationFormat>ワイド画面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ics04</dc:creator>
  <cp:lastModifiedBy>-hiroto- karofuji</cp:lastModifiedBy>
  <cp:revision>46</cp:revision>
  <dcterms:created xsi:type="dcterms:W3CDTF">2017-10-19T06:23:14Z</dcterms:created>
  <dcterms:modified xsi:type="dcterms:W3CDTF">2017-11-17T02:33:08Z</dcterms:modified>
</cp:coreProperties>
</file>