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FEADA-458E-4E85-7B44-7F916F029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D96C62-3CEC-2FFD-4984-8BCDBF634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847CE-B01A-29C3-C67C-D6F697FD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8490-F14C-427E-AEA1-97720A9CC3EA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B54DD-43B9-8A05-9B8C-86EB0223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08EA2A-DB5D-B553-8DE1-9B2B06F8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F86-3000-4BB9-9ED8-AA22BEB58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27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6A491-B8F3-6A1C-6050-E07A1AF8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28B4BD-4599-629F-F3A0-4B7F5CFE7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3968A3-53C7-545D-DB78-ECB7AE37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8490-F14C-427E-AEA1-97720A9CC3EA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A9DD3A-DE11-B892-D6FA-C0539526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7D7E5-E6BD-D86F-9346-BFC5668F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F86-3000-4BB9-9ED8-AA22BEB58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84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BB93D0-A4C9-C0BF-99D0-D48906E39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ECAC8A-B68B-D4A1-A708-CABC2C190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0FD881-07BC-1C3D-7DD7-DC18AE48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8490-F14C-427E-AEA1-97720A9CC3EA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78F2B6-F094-33D4-AF65-40C1A4F2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34ED72-20C8-B22D-1BAD-6D1B043B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F86-3000-4BB9-9ED8-AA22BEB58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25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02284-4332-EEAB-7CEB-5347A02A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FD0D22-E2A7-0FD5-4175-0A332B0A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9C8912-3B9E-0BEF-E5B2-02CAC834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8490-F14C-427E-AEA1-97720A9CC3EA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22FF9-CB43-B4AB-D089-4300846C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84C77-816B-B7DF-1237-494C0547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F86-3000-4BB9-9ED8-AA22BEB58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64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82782-9215-FC6E-A722-D7C95FB4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04D66F-BAED-CED6-5972-B30831D6E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95758C-8C29-1F06-3B5F-C5D90782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8490-F14C-427E-AEA1-97720A9CC3EA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F11F1E-C15B-D2FF-9A11-18ED8AA1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45E9C1-F186-CF2F-C8B3-9DD94526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F86-3000-4BB9-9ED8-AA22BEB58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64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FAB97-E942-CBA4-5CA0-B6490F96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A2AF58-1962-4393-A85D-613A8743B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0629C5-B472-7244-9F99-EED9CC5C5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F49820-DFFC-EBF8-9B0E-B0EB129F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8490-F14C-427E-AEA1-97720A9CC3EA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990C5B-8E04-F787-E5D2-87177C6B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36F93C-D0A4-79FC-5F71-99234940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F86-3000-4BB9-9ED8-AA22BEB58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608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0036C-E5D3-5F3C-304B-87D684DE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DFB14F-A0BF-D69F-5B67-14B7D5C9B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EF8328-C788-E656-949A-490D2427C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156D53-8F4B-7A24-BEF9-C9A5E513E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655B72-ADCB-0481-E0DD-12EF29AB0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688881-ADF0-28F3-45E7-27136026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8490-F14C-427E-AEA1-97720A9CC3EA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B94D35-BF63-A7D2-8391-30C4A738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D9AF13-14A8-B0D6-A1A5-8019601A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F86-3000-4BB9-9ED8-AA22BEB58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07848-9B83-7F1A-7EAD-5D2B866C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F86E05-D988-2DF5-0BAF-8288053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8490-F14C-427E-AEA1-97720A9CC3EA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4893F1-F2C4-46FF-B31A-F9E10103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340E12-0E3A-0841-63A8-1BA1F609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F86-3000-4BB9-9ED8-AA22BEB58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81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40C80A-912A-D484-3BE2-21A69B293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8490-F14C-427E-AEA1-97720A9CC3EA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818F11-2AAA-3BBD-F5D4-093A8EE5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09D864-58F7-6F39-6AA2-5F646D25A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F86-3000-4BB9-9ED8-AA22BEB58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56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AD067-D8B7-7F7D-DA80-6B41B5A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41C2D5-BB07-1C83-4608-5455AD36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35FA8A-9D30-3D99-7D0C-0412565DF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DE5F14-FFB5-F2A0-9F6B-1E4C40A0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8490-F14C-427E-AEA1-97720A9CC3EA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ADE327-3C5F-BD89-C7D8-B8D9F22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7130EF-CAD4-5C8C-3870-541B0B33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F86-3000-4BB9-9ED8-AA22BEB58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69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AF181B-7440-AE5F-B090-44E7B7E6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7F8A17-A417-58B8-5CC0-E413B3FA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340348-3406-7845-2C26-836CCBB1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24B3AC-9EAE-3992-7C1B-B607966F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8490-F14C-427E-AEA1-97720A9CC3EA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4D5F1A-DFB3-55A7-925B-37949EFD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0069CF-F4A2-9BB2-0F2A-1E156D0A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02F86-3000-4BB9-9ED8-AA22BEB58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2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A34E17-DB7E-5160-AB9B-8187501A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BDD9B0-B96E-F306-F873-F4A7E546E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0B932D-8CB2-9975-56D8-0BF56FCEF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E8490-F14C-427E-AEA1-97720A9CC3EA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D08838-8E91-D676-621D-5C971127E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67CB2F-AF75-262A-B4DE-DB0663A9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02F86-3000-4BB9-9ED8-AA22BEB58FF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87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85FEF49-9907-702F-6B98-16C72B5DA443}"/>
              </a:ext>
            </a:extLst>
          </p:cNvPr>
          <p:cNvGrpSpPr/>
          <p:nvPr/>
        </p:nvGrpSpPr>
        <p:grpSpPr>
          <a:xfrm>
            <a:off x="483731" y="2104355"/>
            <a:ext cx="1830158" cy="2383277"/>
            <a:chOff x="1073946" y="2082584"/>
            <a:chExt cx="1830158" cy="238327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C57BF7FD-32D8-AD4B-5221-74187537A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3946" y="2635703"/>
              <a:ext cx="1830158" cy="1830158"/>
            </a:xfrm>
            <a:prstGeom prst="rect">
              <a:avLst/>
            </a:prstGeom>
          </p:spPr>
        </p:pic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2A98E38A-3F1C-E167-201E-01C3F076D862}"/>
                </a:ext>
              </a:extLst>
            </p:cNvPr>
            <p:cNvSpPr txBox="1"/>
            <p:nvPr/>
          </p:nvSpPr>
          <p:spPr>
            <a:xfrm>
              <a:off x="1577749" y="2082584"/>
              <a:ext cx="936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/>
                <a:t>W</a:t>
              </a:r>
              <a:r>
                <a:rPr kumimoji="1" lang="ja-JP" altLang="en-US" sz="2400" b="1" dirty="0"/>
                <a:t>棟</a:t>
              </a: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A7744EF-9085-5BC5-D5EB-DF06042D9EF9}"/>
              </a:ext>
            </a:extLst>
          </p:cNvPr>
          <p:cNvGrpSpPr/>
          <p:nvPr/>
        </p:nvGrpSpPr>
        <p:grpSpPr>
          <a:xfrm>
            <a:off x="3580382" y="2104355"/>
            <a:ext cx="1830158" cy="2351012"/>
            <a:chOff x="3158561" y="2154603"/>
            <a:chExt cx="1830158" cy="2351012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5EDD7DA8-5BC9-AE87-97C4-49A280D70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561" y="2675457"/>
              <a:ext cx="1830158" cy="1830158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275CD33-B0B9-3CC1-5846-705CC089E63D}"/>
                </a:ext>
              </a:extLst>
            </p:cNvPr>
            <p:cNvSpPr txBox="1"/>
            <p:nvPr/>
          </p:nvSpPr>
          <p:spPr>
            <a:xfrm>
              <a:off x="3605554" y="2154603"/>
              <a:ext cx="9361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 b="1" dirty="0"/>
                <a:t>S</a:t>
              </a:r>
              <a:r>
                <a:rPr kumimoji="1" lang="ja-JP" altLang="en-US" sz="2400" b="1" dirty="0"/>
                <a:t>棟</a:t>
              </a:r>
              <a:r>
                <a:rPr kumimoji="1" lang="en-US" altLang="ja-JP" sz="2400" b="1" dirty="0"/>
                <a:t>1</a:t>
              </a:r>
              <a:endParaRPr kumimoji="1" lang="ja-JP" altLang="en-US" sz="2400" b="1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13D8321-C521-F173-2224-31916BC0DB37}"/>
              </a:ext>
            </a:extLst>
          </p:cNvPr>
          <p:cNvGrpSpPr/>
          <p:nvPr/>
        </p:nvGrpSpPr>
        <p:grpSpPr>
          <a:xfrm>
            <a:off x="6827727" y="2084925"/>
            <a:ext cx="1830159" cy="2370442"/>
            <a:chOff x="6532110" y="2059652"/>
            <a:chExt cx="1830159" cy="2370442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E337F60D-2CA4-7424-CE18-B6568C0D4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32110" y="2599935"/>
              <a:ext cx="1830159" cy="1830159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0530FAA-0B1C-D289-03F2-8AC923725E81}"/>
                </a:ext>
              </a:extLst>
            </p:cNvPr>
            <p:cNvSpPr txBox="1"/>
            <p:nvPr/>
          </p:nvSpPr>
          <p:spPr>
            <a:xfrm>
              <a:off x="7080479" y="2059652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/>
                <a:t>N</a:t>
              </a:r>
              <a:r>
                <a:rPr kumimoji="1" lang="ja-JP" altLang="en-US" sz="2400" b="1" dirty="0"/>
                <a:t>棟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3416A45-438F-9F33-5E22-8455D4BFEAC5}"/>
              </a:ext>
            </a:extLst>
          </p:cNvPr>
          <p:cNvGrpSpPr/>
          <p:nvPr/>
        </p:nvGrpSpPr>
        <p:grpSpPr>
          <a:xfrm>
            <a:off x="9878110" y="2052658"/>
            <a:ext cx="1830159" cy="2402709"/>
            <a:chOff x="8889547" y="2294864"/>
            <a:chExt cx="1830159" cy="2402709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0348D33A-E33E-0970-DEAC-A928B39F4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89547" y="2867414"/>
              <a:ext cx="1830159" cy="1830159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C2DDCCE-9188-83B0-5409-197C22A724EA}"/>
                </a:ext>
              </a:extLst>
            </p:cNvPr>
            <p:cNvSpPr txBox="1"/>
            <p:nvPr/>
          </p:nvSpPr>
          <p:spPr>
            <a:xfrm>
              <a:off x="9423625" y="2294864"/>
              <a:ext cx="10286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 dirty="0"/>
                <a:t>S</a:t>
              </a:r>
              <a:r>
                <a:rPr kumimoji="1" lang="ja-JP" altLang="en-US" sz="2400" b="1" dirty="0"/>
                <a:t>棟</a:t>
              </a:r>
              <a:r>
                <a:rPr kumimoji="1" lang="en-US" altLang="ja-JP" sz="2400" b="1" dirty="0"/>
                <a:t>2</a:t>
              </a:r>
              <a:endParaRPr kumimoji="1" lang="ja-JP" altLang="en-US" sz="2400" b="1" dirty="0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2880550-DD02-B1BA-A059-B8D8078E6A30}"/>
              </a:ext>
            </a:extLst>
          </p:cNvPr>
          <p:cNvSpPr txBox="1"/>
          <p:nvPr/>
        </p:nvSpPr>
        <p:spPr>
          <a:xfrm>
            <a:off x="783772" y="731049"/>
            <a:ext cx="881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スタンプラリー用</a:t>
            </a:r>
            <a:r>
              <a:rPr kumimoji="1" lang="en-US" altLang="ja-JP" sz="2800" b="1" dirty="0"/>
              <a:t>QR</a:t>
            </a:r>
            <a:r>
              <a:rPr kumimoji="1" lang="ja-JP" altLang="en-US" sz="2800" b="1" dirty="0"/>
              <a:t>コード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17A2F14-5925-FC4E-74DF-D278873A74CE}"/>
              </a:ext>
            </a:extLst>
          </p:cNvPr>
          <p:cNvSpPr txBox="1"/>
          <p:nvPr/>
        </p:nvSpPr>
        <p:spPr>
          <a:xfrm>
            <a:off x="783772" y="6003839"/>
            <a:ext cx="1073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株式会社インフォリオ</a:t>
            </a:r>
            <a:r>
              <a:rPr lang="en-US" altLang="ja-JP" dirty="0"/>
              <a:t>. </a:t>
            </a:r>
            <a:r>
              <a:rPr kumimoji="1" lang="en-US" altLang="ja-JP" dirty="0"/>
              <a:t>QR</a:t>
            </a:r>
            <a:r>
              <a:rPr kumimoji="1" lang="ja-JP" altLang="en-US" dirty="0"/>
              <a:t>のススメ</a:t>
            </a:r>
            <a:r>
              <a:rPr kumimoji="1" lang="en-US" altLang="ja-JP" dirty="0"/>
              <a:t>. </a:t>
            </a:r>
            <a:r>
              <a:rPr kumimoji="1" lang="ja-JP" altLang="en-US" dirty="0"/>
              <a:t>最終閲覧日</a:t>
            </a:r>
            <a:r>
              <a:rPr kumimoji="1" lang="en-US" altLang="ja-JP" dirty="0"/>
              <a:t>2025</a:t>
            </a:r>
            <a:r>
              <a:rPr kumimoji="1" lang="ja-JP" altLang="en-US" dirty="0"/>
              <a:t>年</a:t>
            </a:r>
            <a:r>
              <a:rPr kumimoji="1" lang="en-US" altLang="ja-JP" dirty="0"/>
              <a:t>7</a:t>
            </a:r>
            <a:r>
              <a:rPr kumimoji="1" lang="ja-JP" altLang="en-US" dirty="0"/>
              <a:t>月</a:t>
            </a:r>
            <a:r>
              <a:rPr kumimoji="1" lang="en-US" altLang="ja-JP" dirty="0"/>
              <a:t>28</a:t>
            </a:r>
            <a:r>
              <a:rPr kumimoji="1" lang="ja-JP" altLang="en-US" dirty="0"/>
              <a:t>日</a:t>
            </a:r>
            <a:r>
              <a:rPr kumimoji="1" lang="en-US" altLang="ja-JP" dirty="0"/>
              <a:t>. URL:</a:t>
            </a:r>
            <a:r>
              <a:rPr lang="en-US" altLang="ja-JP" dirty="0"/>
              <a:t>https://qr.quel.jp/</a:t>
            </a:r>
          </a:p>
          <a:p>
            <a:r>
              <a:rPr lang="ja-JP" altLang="en-US" dirty="0"/>
              <a:t>「</a:t>
            </a:r>
            <a:r>
              <a:rPr lang="en-US" altLang="ja-JP" dirty="0"/>
              <a:t>QR</a:t>
            </a:r>
            <a:r>
              <a:rPr lang="ja-JP" altLang="en-US" dirty="0"/>
              <a:t>コード」は株式会社デンソーウェーブの登録商標です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730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寿記 高橋</dc:creator>
  <cp:lastModifiedBy>寿記 高橋</cp:lastModifiedBy>
  <cp:revision>2</cp:revision>
  <dcterms:created xsi:type="dcterms:W3CDTF">2025-07-28T14:56:41Z</dcterms:created>
  <dcterms:modified xsi:type="dcterms:W3CDTF">2025-07-29T03:14:35Z</dcterms:modified>
</cp:coreProperties>
</file>