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4536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00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34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8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3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1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89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13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37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01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8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53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kumimoji="1"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78A34-D9E8-9DB7-9A19-D0621609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" cy="9144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1600" dirty="0"/>
              <a:t>Member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571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78A34-D9E8-9DB7-9A19-D0621609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" cy="914400"/>
          </a:xfrm>
        </p:spPr>
        <p:txBody>
          <a:bodyPr>
            <a:normAutofit/>
          </a:bodyPr>
          <a:lstStyle/>
          <a:p>
            <a:pPr algn="ctr"/>
            <a:r>
              <a:rPr lang="en-US" altLang="ja-JP" sz="1400" dirty="0">
                <a:ea typeface="ＭＳ ゴシック" panose="020B0609070205080204" pitchFamily="49" charset="-128"/>
              </a:rPr>
              <a:t>S</a:t>
            </a:r>
            <a:r>
              <a:rPr lang="ja-JP" altLang="ja-JP" sz="1400" dirty="0">
                <a:effectLst/>
                <a:ea typeface="ＭＳ ゴシック" panose="020B0609070205080204" pitchFamily="49" charset="-128"/>
              </a:rPr>
              <a:t>upporter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998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</TotalTime>
  <Words>3</Words>
  <Application>Microsoft Office PowerPoint</Application>
  <PresentationFormat>ユーザー設定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Member</vt:lpstr>
      <vt:lpstr>Supporter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</dc:title>
  <dc:creator>PC Sora</dc:creator>
  <cp:lastModifiedBy>PC Sora</cp:lastModifiedBy>
  <cp:revision>10</cp:revision>
  <dcterms:created xsi:type="dcterms:W3CDTF">2023-04-15T16:33:00Z</dcterms:created>
  <dcterms:modified xsi:type="dcterms:W3CDTF">2023-04-15T16:51:26Z</dcterms:modified>
</cp:coreProperties>
</file>