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81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8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0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5CAB-2D82-4D5B-ACD7-B45F0B4E6231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A64B-9B4C-4A72-8124-E4948CF2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5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kumimoji="1"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kumimoji="1"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kumimoji="1"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8A34-D9E8-9DB7-9A19-D062160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" cy="914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1600" dirty="0"/>
              <a:t>Member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57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8A34-D9E8-9DB7-9A19-D062160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" cy="914400"/>
          </a:xfrm>
        </p:spPr>
        <p:txBody>
          <a:bodyPr>
            <a:normAutofit/>
          </a:bodyPr>
          <a:lstStyle/>
          <a:p>
            <a:pPr algn="ctr"/>
            <a:r>
              <a:rPr lang="en-US" altLang="ja-JP" sz="1600" dirty="0"/>
              <a:t>Staff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998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2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Member</vt:lpstr>
      <vt:lpstr>Staff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</dc:title>
  <dc:creator>PC Sora</dc:creator>
  <cp:lastModifiedBy>PC Sora</cp:lastModifiedBy>
  <cp:revision>6</cp:revision>
  <dcterms:created xsi:type="dcterms:W3CDTF">2023-04-15T16:33:00Z</dcterms:created>
  <dcterms:modified xsi:type="dcterms:W3CDTF">2023-04-15T16:39:25Z</dcterms:modified>
</cp:coreProperties>
</file>