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400675" cy="5400675"/>
  <p:notesSz cx="6858000" cy="9144000"/>
  <p:defaultTextStyle>
    <a:defPPr>
      <a:defRPr lang="ja-JP"/>
    </a:defPPr>
    <a:lvl1pPr marL="0" algn="l" defTabSz="518465" rtl="0" eaLnBrk="1" latinLnBrk="0" hangingPunct="1">
      <a:defRPr kumimoji="1" sz="1021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kumimoji="1" sz="1021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kumimoji="1" sz="1021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kumimoji="1" sz="1021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kumimoji="1" sz="1021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kumimoji="1" sz="1021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kumimoji="1" sz="1021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kumimoji="1" sz="1021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kumimoji="1" sz="10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988B9-0AAB-D28B-5EBB-248D9745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E8480A-E43E-1208-3233-EF2F9D1F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DA5E-CC09-4395-A096-6E5C6EF63C8D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C84B05-49C5-00D7-BAA8-AD7B64BF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FFFBB5-8A86-C285-9062-6F4F859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81A1-B9A0-4663-8913-AAFA0033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60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61AB08-DAFE-BEB9-11B1-343125C2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7" y="287536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93AAB1-2845-4D77-FE3A-467769E52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03E95-A337-26FE-D121-396037B7C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296" y="5005626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DA5E-CC09-4395-A096-6E5C6EF63C8D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EA2105-2944-D1F2-85F2-4BD2A7F84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8974" y="5005626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34928F-6B3A-F1F9-2010-460AAC8D8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4227" y="5005626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81A1-B9A0-4663-8913-AAFA0033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405079" rtl="0" eaLnBrk="1" latinLnBrk="0" hangingPunct="1">
        <a:lnSpc>
          <a:spcPct val="90000"/>
        </a:lnSpc>
        <a:spcBef>
          <a:spcPct val="0"/>
        </a:spcBef>
        <a:buNone/>
        <a:defRPr kumimoji="1" sz="1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270" indent="-101270" algn="l" defTabSz="40507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240" kern="1200">
          <a:solidFill>
            <a:schemeClr val="tx1"/>
          </a:solidFill>
          <a:latin typeface="+mn-lt"/>
          <a:ea typeface="+mn-ea"/>
          <a:cs typeface="+mn-cs"/>
        </a:defRPr>
      </a:lvl1pPr>
      <a:lvl2pPr marL="30380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0634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kumimoji="1"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70888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911428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113968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31650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51904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72158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05079" rtl="0" eaLnBrk="1" latinLnBrk="0" hangingPunct="1"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1pPr>
      <a:lvl2pPr marL="202540" algn="l" defTabSz="405079" rtl="0" eaLnBrk="1" latinLnBrk="0" hangingPunct="1"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2pPr>
      <a:lvl3pPr marL="405079" algn="l" defTabSz="405079" rtl="0" eaLnBrk="1" latinLnBrk="0" hangingPunct="1"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3pPr>
      <a:lvl4pPr marL="607619" algn="l" defTabSz="405079" rtl="0" eaLnBrk="1" latinLnBrk="0" hangingPunct="1"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810158" algn="l" defTabSz="405079" rtl="0" eaLnBrk="1" latinLnBrk="0" hangingPunct="1"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012698" algn="l" defTabSz="405079" rtl="0" eaLnBrk="1" latinLnBrk="0" hangingPunct="1"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215238" algn="l" defTabSz="405079" rtl="0" eaLnBrk="1" latinLnBrk="0" hangingPunct="1"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417777" algn="l" defTabSz="405079" rtl="0" eaLnBrk="1" latinLnBrk="0" hangingPunct="1"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620317" algn="l" defTabSz="405079" rtl="0" eaLnBrk="1" latinLnBrk="0" hangingPunct="1">
        <a:defRPr kumimoji="1" sz="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AB276ABB-0228-AEDA-7E07-FEA72FCB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8EF27E7-A541-4BE4-8B80-51BF2FA585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3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>
            <a:extLst>
              <a:ext uri="{FF2B5EF4-FFF2-40B4-BE49-F238E27FC236}">
                <a16:creationId xmlns:a16="http://schemas.microsoft.com/office/drawing/2014/main" id="{6AE90615-8F0A-D4BB-BDC9-F34DF5D8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C925AB2-0FEF-C5D3-56ED-760376D14C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7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ユーザー設定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Sora Takaya</dc:creator>
  <cp:lastModifiedBy>Sora Takaya</cp:lastModifiedBy>
  <cp:revision>1</cp:revision>
  <dcterms:created xsi:type="dcterms:W3CDTF">2024-03-04T05:32:29Z</dcterms:created>
  <dcterms:modified xsi:type="dcterms:W3CDTF">2024-03-04T05:32:29Z</dcterms:modified>
</cp:coreProperties>
</file>