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0801350" cy="5761038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1" d="100"/>
          <a:sy n="131" d="100"/>
        </p:scale>
        <p:origin x="-330" y="18"/>
      </p:cViewPr>
      <p:guideLst>
        <p:guide orient="horz" pos="1815"/>
        <p:guide pos="340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asuku%20Ito\Documents\&#30740;&#31350;&#23460;\&#12463;&#12525;&#12540;&#12521;&#25925;&#38556;&#26178;&#12398;&#12383;&#12417;&#12398;&#12450;&#12540;&#12512;&#25645;&#36617;&#12525;&#12508;&#12483;&#12488;&#12398;&#24375;&#21270;&#23398;&#32722;&#12395;&#12424;&#12427;&#34892;&#21205;&#29554;&#24471;\&#21330;&#35542;\data_for_BThesis\single_arm_straigh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6642454783307897"/>
          <c:y val="0.12089989332066793"/>
          <c:w val="0.77243476838658265"/>
          <c:h val="0.79957431294351711"/>
        </c:manualLayout>
      </c:layout>
      <c:scatterChart>
        <c:scatterStyle val="lineMarker"/>
        <c:varyColors val="0"/>
        <c:ser>
          <c:idx val="0"/>
          <c:order val="0"/>
          <c:tx>
            <c:strRef>
              <c:f>reward!$B$1</c:f>
              <c:strCache>
                <c:ptCount val="1"/>
                <c:pt idx="0">
                  <c:v>total reward</c:v>
                </c:pt>
              </c:strCache>
            </c:strRef>
          </c:tx>
          <c:marker>
            <c:symbol val="none"/>
          </c:marker>
          <c:xVal>
            <c:numRef>
              <c:f>reward!$A$2:$A$28601</c:f>
              <c:numCache>
                <c:formatCode>General</c:formatCode>
                <c:ptCount val="286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  <c:pt idx="512">
                  <c:v>513</c:v>
                </c:pt>
                <c:pt idx="513">
                  <c:v>514</c:v>
                </c:pt>
                <c:pt idx="514">
                  <c:v>515</c:v>
                </c:pt>
                <c:pt idx="515">
                  <c:v>516</c:v>
                </c:pt>
                <c:pt idx="516">
                  <c:v>517</c:v>
                </c:pt>
                <c:pt idx="517">
                  <c:v>518</c:v>
                </c:pt>
                <c:pt idx="518">
                  <c:v>519</c:v>
                </c:pt>
                <c:pt idx="519">
                  <c:v>520</c:v>
                </c:pt>
                <c:pt idx="520">
                  <c:v>521</c:v>
                </c:pt>
                <c:pt idx="521">
                  <c:v>522</c:v>
                </c:pt>
                <c:pt idx="522">
                  <c:v>523</c:v>
                </c:pt>
                <c:pt idx="523">
                  <c:v>524</c:v>
                </c:pt>
                <c:pt idx="524">
                  <c:v>525</c:v>
                </c:pt>
                <c:pt idx="525">
                  <c:v>526</c:v>
                </c:pt>
                <c:pt idx="526">
                  <c:v>527</c:v>
                </c:pt>
                <c:pt idx="527">
                  <c:v>528</c:v>
                </c:pt>
                <c:pt idx="528">
                  <c:v>529</c:v>
                </c:pt>
                <c:pt idx="529">
                  <c:v>530</c:v>
                </c:pt>
                <c:pt idx="530">
                  <c:v>531</c:v>
                </c:pt>
                <c:pt idx="531">
                  <c:v>532</c:v>
                </c:pt>
                <c:pt idx="532">
                  <c:v>533</c:v>
                </c:pt>
                <c:pt idx="533">
                  <c:v>534</c:v>
                </c:pt>
                <c:pt idx="534">
                  <c:v>535</c:v>
                </c:pt>
                <c:pt idx="535">
                  <c:v>536</c:v>
                </c:pt>
                <c:pt idx="536">
                  <c:v>537</c:v>
                </c:pt>
                <c:pt idx="537">
                  <c:v>538</c:v>
                </c:pt>
                <c:pt idx="538">
                  <c:v>539</c:v>
                </c:pt>
                <c:pt idx="539">
                  <c:v>540</c:v>
                </c:pt>
                <c:pt idx="540">
                  <c:v>541</c:v>
                </c:pt>
                <c:pt idx="541">
                  <c:v>542</c:v>
                </c:pt>
                <c:pt idx="542">
                  <c:v>543</c:v>
                </c:pt>
                <c:pt idx="543">
                  <c:v>544</c:v>
                </c:pt>
                <c:pt idx="544">
                  <c:v>545</c:v>
                </c:pt>
                <c:pt idx="545">
                  <c:v>546</c:v>
                </c:pt>
                <c:pt idx="546">
                  <c:v>547</c:v>
                </c:pt>
                <c:pt idx="547">
                  <c:v>548</c:v>
                </c:pt>
                <c:pt idx="548">
                  <c:v>549</c:v>
                </c:pt>
                <c:pt idx="549">
                  <c:v>550</c:v>
                </c:pt>
                <c:pt idx="550">
                  <c:v>551</c:v>
                </c:pt>
                <c:pt idx="551">
                  <c:v>552</c:v>
                </c:pt>
                <c:pt idx="552">
                  <c:v>553</c:v>
                </c:pt>
                <c:pt idx="553">
                  <c:v>554</c:v>
                </c:pt>
                <c:pt idx="554">
                  <c:v>555</c:v>
                </c:pt>
                <c:pt idx="555">
                  <c:v>556</c:v>
                </c:pt>
                <c:pt idx="556">
                  <c:v>557</c:v>
                </c:pt>
                <c:pt idx="557">
                  <c:v>558</c:v>
                </c:pt>
                <c:pt idx="558">
                  <c:v>559</c:v>
                </c:pt>
                <c:pt idx="559">
                  <c:v>560</c:v>
                </c:pt>
                <c:pt idx="560">
                  <c:v>561</c:v>
                </c:pt>
                <c:pt idx="561">
                  <c:v>562</c:v>
                </c:pt>
                <c:pt idx="562">
                  <c:v>563</c:v>
                </c:pt>
                <c:pt idx="563">
                  <c:v>564</c:v>
                </c:pt>
                <c:pt idx="564">
                  <c:v>565</c:v>
                </c:pt>
                <c:pt idx="565">
                  <c:v>566</c:v>
                </c:pt>
                <c:pt idx="566">
                  <c:v>567</c:v>
                </c:pt>
                <c:pt idx="567">
                  <c:v>568</c:v>
                </c:pt>
                <c:pt idx="568">
                  <c:v>569</c:v>
                </c:pt>
                <c:pt idx="569">
                  <c:v>570</c:v>
                </c:pt>
                <c:pt idx="570">
                  <c:v>571</c:v>
                </c:pt>
                <c:pt idx="571">
                  <c:v>572</c:v>
                </c:pt>
                <c:pt idx="572">
                  <c:v>573</c:v>
                </c:pt>
                <c:pt idx="573">
                  <c:v>574</c:v>
                </c:pt>
                <c:pt idx="574">
                  <c:v>575</c:v>
                </c:pt>
                <c:pt idx="575">
                  <c:v>576</c:v>
                </c:pt>
                <c:pt idx="576">
                  <c:v>577</c:v>
                </c:pt>
                <c:pt idx="577">
                  <c:v>578</c:v>
                </c:pt>
                <c:pt idx="578">
                  <c:v>579</c:v>
                </c:pt>
                <c:pt idx="579">
                  <c:v>580</c:v>
                </c:pt>
                <c:pt idx="580">
                  <c:v>581</c:v>
                </c:pt>
                <c:pt idx="581">
                  <c:v>582</c:v>
                </c:pt>
                <c:pt idx="582">
                  <c:v>583</c:v>
                </c:pt>
                <c:pt idx="583">
                  <c:v>584</c:v>
                </c:pt>
                <c:pt idx="584">
                  <c:v>585</c:v>
                </c:pt>
                <c:pt idx="585">
                  <c:v>586</c:v>
                </c:pt>
                <c:pt idx="586">
                  <c:v>587</c:v>
                </c:pt>
                <c:pt idx="587">
                  <c:v>588</c:v>
                </c:pt>
                <c:pt idx="588">
                  <c:v>589</c:v>
                </c:pt>
                <c:pt idx="589">
                  <c:v>590</c:v>
                </c:pt>
                <c:pt idx="590">
                  <c:v>591</c:v>
                </c:pt>
                <c:pt idx="591">
                  <c:v>592</c:v>
                </c:pt>
                <c:pt idx="592">
                  <c:v>593</c:v>
                </c:pt>
                <c:pt idx="593">
                  <c:v>594</c:v>
                </c:pt>
                <c:pt idx="594">
                  <c:v>595</c:v>
                </c:pt>
                <c:pt idx="595">
                  <c:v>596</c:v>
                </c:pt>
                <c:pt idx="596">
                  <c:v>597</c:v>
                </c:pt>
                <c:pt idx="597">
                  <c:v>598</c:v>
                </c:pt>
                <c:pt idx="598">
                  <c:v>599</c:v>
                </c:pt>
                <c:pt idx="599">
                  <c:v>600</c:v>
                </c:pt>
                <c:pt idx="600">
                  <c:v>601</c:v>
                </c:pt>
                <c:pt idx="601">
                  <c:v>602</c:v>
                </c:pt>
                <c:pt idx="602">
                  <c:v>603</c:v>
                </c:pt>
                <c:pt idx="603">
                  <c:v>604</c:v>
                </c:pt>
                <c:pt idx="604">
                  <c:v>605</c:v>
                </c:pt>
                <c:pt idx="605">
                  <c:v>606</c:v>
                </c:pt>
                <c:pt idx="606">
                  <c:v>607</c:v>
                </c:pt>
                <c:pt idx="607">
                  <c:v>608</c:v>
                </c:pt>
                <c:pt idx="608">
                  <c:v>609</c:v>
                </c:pt>
                <c:pt idx="609">
                  <c:v>610</c:v>
                </c:pt>
                <c:pt idx="610">
                  <c:v>611</c:v>
                </c:pt>
                <c:pt idx="611">
                  <c:v>612</c:v>
                </c:pt>
                <c:pt idx="612">
                  <c:v>613</c:v>
                </c:pt>
                <c:pt idx="613">
                  <c:v>614</c:v>
                </c:pt>
                <c:pt idx="614">
                  <c:v>615</c:v>
                </c:pt>
                <c:pt idx="615">
                  <c:v>616</c:v>
                </c:pt>
                <c:pt idx="616">
                  <c:v>617</c:v>
                </c:pt>
                <c:pt idx="617">
                  <c:v>618</c:v>
                </c:pt>
                <c:pt idx="618">
                  <c:v>619</c:v>
                </c:pt>
                <c:pt idx="619">
                  <c:v>620</c:v>
                </c:pt>
                <c:pt idx="620">
                  <c:v>621</c:v>
                </c:pt>
                <c:pt idx="621">
                  <c:v>622</c:v>
                </c:pt>
                <c:pt idx="622">
                  <c:v>623</c:v>
                </c:pt>
                <c:pt idx="623">
                  <c:v>624</c:v>
                </c:pt>
                <c:pt idx="624">
                  <c:v>625</c:v>
                </c:pt>
                <c:pt idx="625">
                  <c:v>626</c:v>
                </c:pt>
                <c:pt idx="626">
                  <c:v>627</c:v>
                </c:pt>
                <c:pt idx="627">
                  <c:v>628</c:v>
                </c:pt>
                <c:pt idx="628">
                  <c:v>629</c:v>
                </c:pt>
                <c:pt idx="629">
                  <c:v>630</c:v>
                </c:pt>
                <c:pt idx="630">
                  <c:v>631</c:v>
                </c:pt>
                <c:pt idx="631">
                  <c:v>632</c:v>
                </c:pt>
                <c:pt idx="632">
                  <c:v>633</c:v>
                </c:pt>
                <c:pt idx="633">
                  <c:v>634</c:v>
                </c:pt>
                <c:pt idx="634">
                  <c:v>635</c:v>
                </c:pt>
                <c:pt idx="635">
                  <c:v>636</c:v>
                </c:pt>
                <c:pt idx="636">
                  <c:v>637</c:v>
                </c:pt>
                <c:pt idx="637">
                  <c:v>638</c:v>
                </c:pt>
                <c:pt idx="638">
                  <c:v>639</c:v>
                </c:pt>
                <c:pt idx="639">
                  <c:v>640</c:v>
                </c:pt>
                <c:pt idx="640">
                  <c:v>641</c:v>
                </c:pt>
                <c:pt idx="641">
                  <c:v>642</c:v>
                </c:pt>
                <c:pt idx="642">
                  <c:v>643</c:v>
                </c:pt>
                <c:pt idx="643">
                  <c:v>644</c:v>
                </c:pt>
                <c:pt idx="644">
                  <c:v>645</c:v>
                </c:pt>
                <c:pt idx="645">
                  <c:v>646</c:v>
                </c:pt>
                <c:pt idx="646">
                  <c:v>647</c:v>
                </c:pt>
                <c:pt idx="647">
                  <c:v>648</c:v>
                </c:pt>
                <c:pt idx="648">
                  <c:v>649</c:v>
                </c:pt>
                <c:pt idx="649">
                  <c:v>650</c:v>
                </c:pt>
                <c:pt idx="650">
                  <c:v>651</c:v>
                </c:pt>
                <c:pt idx="651">
                  <c:v>652</c:v>
                </c:pt>
                <c:pt idx="652">
                  <c:v>653</c:v>
                </c:pt>
                <c:pt idx="653">
                  <c:v>654</c:v>
                </c:pt>
                <c:pt idx="654">
                  <c:v>655</c:v>
                </c:pt>
                <c:pt idx="655">
                  <c:v>656</c:v>
                </c:pt>
                <c:pt idx="656">
                  <c:v>657</c:v>
                </c:pt>
                <c:pt idx="657">
                  <c:v>658</c:v>
                </c:pt>
                <c:pt idx="658">
                  <c:v>659</c:v>
                </c:pt>
                <c:pt idx="659">
                  <c:v>660</c:v>
                </c:pt>
                <c:pt idx="660">
                  <c:v>661</c:v>
                </c:pt>
                <c:pt idx="661">
                  <c:v>662</c:v>
                </c:pt>
                <c:pt idx="662">
                  <c:v>663</c:v>
                </c:pt>
                <c:pt idx="663">
                  <c:v>664</c:v>
                </c:pt>
                <c:pt idx="664">
                  <c:v>665</c:v>
                </c:pt>
                <c:pt idx="665">
                  <c:v>666</c:v>
                </c:pt>
                <c:pt idx="666">
                  <c:v>667</c:v>
                </c:pt>
                <c:pt idx="667">
                  <c:v>668</c:v>
                </c:pt>
                <c:pt idx="668">
                  <c:v>669</c:v>
                </c:pt>
                <c:pt idx="669">
                  <c:v>670</c:v>
                </c:pt>
                <c:pt idx="670">
                  <c:v>671</c:v>
                </c:pt>
                <c:pt idx="671">
                  <c:v>672</c:v>
                </c:pt>
                <c:pt idx="672">
                  <c:v>673</c:v>
                </c:pt>
                <c:pt idx="673">
                  <c:v>674</c:v>
                </c:pt>
                <c:pt idx="674">
                  <c:v>675</c:v>
                </c:pt>
                <c:pt idx="675">
                  <c:v>676</c:v>
                </c:pt>
                <c:pt idx="676">
                  <c:v>677</c:v>
                </c:pt>
                <c:pt idx="677">
                  <c:v>678</c:v>
                </c:pt>
                <c:pt idx="678">
                  <c:v>679</c:v>
                </c:pt>
                <c:pt idx="679">
                  <c:v>680</c:v>
                </c:pt>
                <c:pt idx="680">
                  <c:v>681</c:v>
                </c:pt>
                <c:pt idx="681">
                  <c:v>682</c:v>
                </c:pt>
                <c:pt idx="682">
                  <c:v>683</c:v>
                </c:pt>
                <c:pt idx="683">
                  <c:v>684</c:v>
                </c:pt>
                <c:pt idx="684">
                  <c:v>685</c:v>
                </c:pt>
                <c:pt idx="685">
                  <c:v>686</c:v>
                </c:pt>
                <c:pt idx="686">
                  <c:v>687</c:v>
                </c:pt>
                <c:pt idx="687">
                  <c:v>688</c:v>
                </c:pt>
                <c:pt idx="688">
                  <c:v>689</c:v>
                </c:pt>
                <c:pt idx="689">
                  <c:v>690</c:v>
                </c:pt>
                <c:pt idx="690">
                  <c:v>691</c:v>
                </c:pt>
                <c:pt idx="691">
                  <c:v>692</c:v>
                </c:pt>
                <c:pt idx="692">
                  <c:v>693</c:v>
                </c:pt>
                <c:pt idx="693">
                  <c:v>694</c:v>
                </c:pt>
                <c:pt idx="694">
                  <c:v>695</c:v>
                </c:pt>
                <c:pt idx="695">
                  <c:v>696</c:v>
                </c:pt>
                <c:pt idx="696">
                  <c:v>697</c:v>
                </c:pt>
                <c:pt idx="697">
                  <c:v>698</c:v>
                </c:pt>
                <c:pt idx="698">
                  <c:v>699</c:v>
                </c:pt>
                <c:pt idx="699">
                  <c:v>700</c:v>
                </c:pt>
                <c:pt idx="700">
                  <c:v>701</c:v>
                </c:pt>
                <c:pt idx="701">
                  <c:v>702</c:v>
                </c:pt>
                <c:pt idx="702">
                  <c:v>703</c:v>
                </c:pt>
                <c:pt idx="703">
                  <c:v>704</c:v>
                </c:pt>
                <c:pt idx="704">
                  <c:v>705</c:v>
                </c:pt>
                <c:pt idx="705">
                  <c:v>706</c:v>
                </c:pt>
                <c:pt idx="706">
                  <c:v>707</c:v>
                </c:pt>
                <c:pt idx="707">
                  <c:v>708</c:v>
                </c:pt>
                <c:pt idx="708">
                  <c:v>709</c:v>
                </c:pt>
                <c:pt idx="709">
                  <c:v>710</c:v>
                </c:pt>
                <c:pt idx="710">
                  <c:v>711</c:v>
                </c:pt>
                <c:pt idx="711">
                  <c:v>712</c:v>
                </c:pt>
                <c:pt idx="712">
                  <c:v>713</c:v>
                </c:pt>
                <c:pt idx="713">
                  <c:v>714</c:v>
                </c:pt>
                <c:pt idx="714">
                  <c:v>715</c:v>
                </c:pt>
                <c:pt idx="715">
                  <c:v>716</c:v>
                </c:pt>
                <c:pt idx="716">
                  <c:v>717</c:v>
                </c:pt>
                <c:pt idx="717">
                  <c:v>718</c:v>
                </c:pt>
                <c:pt idx="718">
                  <c:v>719</c:v>
                </c:pt>
                <c:pt idx="719">
                  <c:v>720</c:v>
                </c:pt>
                <c:pt idx="720">
                  <c:v>721</c:v>
                </c:pt>
                <c:pt idx="721">
                  <c:v>722</c:v>
                </c:pt>
                <c:pt idx="722">
                  <c:v>723</c:v>
                </c:pt>
                <c:pt idx="723">
                  <c:v>724</c:v>
                </c:pt>
                <c:pt idx="724">
                  <c:v>725</c:v>
                </c:pt>
                <c:pt idx="725">
                  <c:v>726</c:v>
                </c:pt>
                <c:pt idx="726">
                  <c:v>727</c:v>
                </c:pt>
                <c:pt idx="727">
                  <c:v>728</c:v>
                </c:pt>
                <c:pt idx="728">
                  <c:v>729</c:v>
                </c:pt>
                <c:pt idx="729">
                  <c:v>730</c:v>
                </c:pt>
                <c:pt idx="730">
                  <c:v>731</c:v>
                </c:pt>
                <c:pt idx="731">
                  <c:v>732</c:v>
                </c:pt>
                <c:pt idx="732">
                  <c:v>733</c:v>
                </c:pt>
                <c:pt idx="733">
                  <c:v>734</c:v>
                </c:pt>
                <c:pt idx="734">
                  <c:v>735</c:v>
                </c:pt>
                <c:pt idx="735">
                  <c:v>736</c:v>
                </c:pt>
                <c:pt idx="736">
                  <c:v>737</c:v>
                </c:pt>
                <c:pt idx="737">
                  <c:v>738</c:v>
                </c:pt>
                <c:pt idx="738">
                  <c:v>739</c:v>
                </c:pt>
                <c:pt idx="739">
                  <c:v>740</c:v>
                </c:pt>
                <c:pt idx="740">
                  <c:v>741</c:v>
                </c:pt>
                <c:pt idx="741">
                  <c:v>742</c:v>
                </c:pt>
                <c:pt idx="742">
                  <c:v>743</c:v>
                </c:pt>
                <c:pt idx="743">
                  <c:v>744</c:v>
                </c:pt>
                <c:pt idx="744">
                  <c:v>745</c:v>
                </c:pt>
                <c:pt idx="745">
                  <c:v>746</c:v>
                </c:pt>
                <c:pt idx="746">
                  <c:v>747</c:v>
                </c:pt>
                <c:pt idx="747">
                  <c:v>748</c:v>
                </c:pt>
                <c:pt idx="748">
                  <c:v>749</c:v>
                </c:pt>
                <c:pt idx="749">
                  <c:v>750</c:v>
                </c:pt>
                <c:pt idx="750">
                  <c:v>751</c:v>
                </c:pt>
                <c:pt idx="751">
                  <c:v>752</c:v>
                </c:pt>
                <c:pt idx="752">
                  <c:v>753</c:v>
                </c:pt>
                <c:pt idx="753">
                  <c:v>754</c:v>
                </c:pt>
                <c:pt idx="754">
                  <c:v>755</c:v>
                </c:pt>
                <c:pt idx="755">
                  <c:v>756</c:v>
                </c:pt>
                <c:pt idx="756">
                  <c:v>757</c:v>
                </c:pt>
                <c:pt idx="757">
                  <c:v>758</c:v>
                </c:pt>
                <c:pt idx="758">
                  <c:v>759</c:v>
                </c:pt>
                <c:pt idx="759">
                  <c:v>760</c:v>
                </c:pt>
                <c:pt idx="760">
                  <c:v>761</c:v>
                </c:pt>
                <c:pt idx="761">
                  <c:v>762</c:v>
                </c:pt>
                <c:pt idx="762">
                  <c:v>763</c:v>
                </c:pt>
                <c:pt idx="763">
                  <c:v>764</c:v>
                </c:pt>
                <c:pt idx="764">
                  <c:v>765</c:v>
                </c:pt>
                <c:pt idx="765">
                  <c:v>766</c:v>
                </c:pt>
                <c:pt idx="766">
                  <c:v>767</c:v>
                </c:pt>
                <c:pt idx="767">
                  <c:v>768</c:v>
                </c:pt>
                <c:pt idx="768">
                  <c:v>769</c:v>
                </c:pt>
                <c:pt idx="769">
                  <c:v>770</c:v>
                </c:pt>
                <c:pt idx="770">
                  <c:v>771</c:v>
                </c:pt>
                <c:pt idx="771">
                  <c:v>772</c:v>
                </c:pt>
                <c:pt idx="772">
                  <c:v>773</c:v>
                </c:pt>
                <c:pt idx="773">
                  <c:v>774</c:v>
                </c:pt>
                <c:pt idx="774">
                  <c:v>775</c:v>
                </c:pt>
                <c:pt idx="775">
                  <c:v>776</c:v>
                </c:pt>
                <c:pt idx="776">
                  <c:v>777</c:v>
                </c:pt>
                <c:pt idx="777">
                  <c:v>778</c:v>
                </c:pt>
                <c:pt idx="778">
                  <c:v>779</c:v>
                </c:pt>
                <c:pt idx="779">
                  <c:v>780</c:v>
                </c:pt>
                <c:pt idx="780">
                  <c:v>781</c:v>
                </c:pt>
                <c:pt idx="781">
                  <c:v>782</c:v>
                </c:pt>
                <c:pt idx="782">
                  <c:v>783</c:v>
                </c:pt>
                <c:pt idx="783">
                  <c:v>784</c:v>
                </c:pt>
                <c:pt idx="784">
                  <c:v>785</c:v>
                </c:pt>
                <c:pt idx="785">
                  <c:v>786</c:v>
                </c:pt>
                <c:pt idx="786">
                  <c:v>787</c:v>
                </c:pt>
                <c:pt idx="787">
                  <c:v>788</c:v>
                </c:pt>
                <c:pt idx="788">
                  <c:v>789</c:v>
                </c:pt>
                <c:pt idx="789">
                  <c:v>790</c:v>
                </c:pt>
                <c:pt idx="790">
                  <c:v>791</c:v>
                </c:pt>
                <c:pt idx="791">
                  <c:v>792</c:v>
                </c:pt>
                <c:pt idx="792">
                  <c:v>793</c:v>
                </c:pt>
                <c:pt idx="793">
                  <c:v>794</c:v>
                </c:pt>
                <c:pt idx="794">
                  <c:v>795</c:v>
                </c:pt>
                <c:pt idx="795">
                  <c:v>796</c:v>
                </c:pt>
                <c:pt idx="796">
                  <c:v>797</c:v>
                </c:pt>
                <c:pt idx="797">
                  <c:v>798</c:v>
                </c:pt>
                <c:pt idx="798">
                  <c:v>799</c:v>
                </c:pt>
                <c:pt idx="799">
                  <c:v>800</c:v>
                </c:pt>
                <c:pt idx="800">
                  <c:v>801</c:v>
                </c:pt>
                <c:pt idx="801">
                  <c:v>802</c:v>
                </c:pt>
                <c:pt idx="802">
                  <c:v>803</c:v>
                </c:pt>
                <c:pt idx="803">
                  <c:v>804</c:v>
                </c:pt>
                <c:pt idx="804">
                  <c:v>805</c:v>
                </c:pt>
                <c:pt idx="805">
                  <c:v>806</c:v>
                </c:pt>
                <c:pt idx="806">
                  <c:v>807</c:v>
                </c:pt>
                <c:pt idx="807">
                  <c:v>808</c:v>
                </c:pt>
                <c:pt idx="808">
                  <c:v>809</c:v>
                </c:pt>
                <c:pt idx="809">
                  <c:v>810</c:v>
                </c:pt>
                <c:pt idx="810">
                  <c:v>811</c:v>
                </c:pt>
                <c:pt idx="811">
                  <c:v>812</c:v>
                </c:pt>
                <c:pt idx="812">
                  <c:v>813</c:v>
                </c:pt>
                <c:pt idx="813">
                  <c:v>814</c:v>
                </c:pt>
                <c:pt idx="814">
                  <c:v>815</c:v>
                </c:pt>
                <c:pt idx="815">
                  <c:v>816</c:v>
                </c:pt>
                <c:pt idx="816">
                  <c:v>817</c:v>
                </c:pt>
                <c:pt idx="817">
                  <c:v>818</c:v>
                </c:pt>
                <c:pt idx="818">
                  <c:v>819</c:v>
                </c:pt>
                <c:pt idx="819">
                  <c:v>820</c:v>
                </c:pt>
                <c:pt idx="820">
                  <c:v>821</c:v>
                </c:pt>
                <c:pt idx="821">
                  <c:v>822</c:v>
                </c:pt>
                <c:pt idx="822">
                  <c:v>823</c:v>
                </c:pt>
                <c:pt idx="823">
                  <c:v>824</c:v>
                </c:pt>
                <c:pt idx="824">
                  <c:v>825</c:v>
                </c:pt>
                <c:pt idx="825">
                  <c:v>826</c:v>
                </c:pt>
                <c:pt idx="826">
                  <c:v>827</c:v>
                </c:pt>
                <c:pt idx="827">
                  <c:v>828</c:v>
                </c:pt>
                <c:pt idx="828">
                  <c:v>829</c:v>
                </c:pt>
                <c:pt idx="829">
                  <c:v>830</c:v>
                </c:pt>
                <c:pt idx="830">
                  <c:v>831</c:v>
                </c:pt>
                <c:pt idx="831">
                  <c:v>832</c:v>
                </c:pt>
                <c:pt idx="832">
                  <c:v>833</c:v>
                </c:pt>
                <c:pt idx="833">
                  <c:v>834</c:v>
                </c:pt>
                <c:pt idx="834">
                  <c:v>835</c:v>
                </c:pt>
                <c:pt idx="835">
                  <c:v>836</c:v>
                </c:pt>
                <c:pt idx="836">
                  <c:v>837</c:v>
                </c:pt>
                <c:pt idx="837">
                  <c:v>838</c:v>
                </c:pt>
                <c:pt idx="838">
                  <c:v>839</c:v>
                </c:pt>
                <c:pt idx="839">
                  <c:v>840</c:v>
                </c:pt>
                <c:pt idx="840">
                  <c:v>841</c:v>
                </c:pt>
                <c:pt idx="841">
                  <c:v>842</c:v>
                </c:pt>
                <c:pt idx="842">
                  <c:v>843</c:v>
                </c:pt>
                <c:pt idx="843">
                  <c:v>844</c:v>
                </c:pt>
                <c:pt idx="844">
                  <c:v>845</c:v>
                </c:pt>
                <c:pt idx="845">
                  <c:v>846</c:v>
                </c:pt>
                <c:pt idx="846">
                  <c:v>847</c:v>
                </c:pt>
                <c:pt idx="847">
                  <c:v>848</c:v>
                </c:pt>
                <c:pt idx="848">
                  <c:v>849</c:v>
                </c:pt>
                <c:pt idx="849">
                  <c:v>850</c:v>
                </c:pt>
                <c:pt idx="850">
                  <c:v>851</c:v>
                </c:pt>
                <c:pt idx="851">
                  <c:v>852</c:v>
                </c:pt>
                <c:pt idx="852">
                  <c:v>853</c:v>
                </c:pt>
                <c:pt idx="853">
                  <c:v>854</c:v>
                </c:pt>
                <c:pt idx="854">
                  <c:v>855</c:v>
                </c:pt>
                <c:pt idx="855">
                  <c:v>856</c:v>
                </c:pt>
                <c:pt idx="856">
                  <c:v>857</c:v>
                </c:pt>
                <c:pt idx="857">
                  <c:v>858</c:v>
                </c:pt>
                <c:pt idx="858">
                  <c:v>859</c:v>
                </c:pt>
                <c:pt idx="859">
                  <c:v>860</c:v>
                </c:pt>
                <c:pt idx="860">
                  <c:v>861</c:v>
                </c:pt>
                <c:pt idx="861">
                  <c:v>862</c:v>
                </c:pt>
                <c:pt idx="862">
                  <c:v>863</c:v>
                </c:pt>
                <c:pt idx="863">
                  <c:v>864</c:v>
                </c:pt>
                <c:pt idx="864">
                  <c:v>865</c:v>
                </c:pt>
                <c:pt idx="865">
                  <c:v>866</c:v>
                </c:pt>
                <c:pt idx="866">
                  <c:v>867</c:v>
                </c:pt>
                <c:pt idx="867">
                  <c:v>868</c:v>
                </c:pt>
                <c:pt idx="868">
                  <c:v>869</c:v>
                </c:pt>
                <c:pt idx="869">
                  <c:v>870</c:v>
                </c:pt>
                <c:pt idx="870">
                  <c:v>871</c:v>
                </c:pt>
                <c:pt idx="871">
                  <c:v>872</c:v>
                </c:pt>
                <c:pt idx="872">
                  <c:v>873</c:v>
                </c:pt>
                <c:pt idx="873">
                  <c:v>874</c:v>
                </c:pt>
                <c:pt idx="874">
                  <c:v>875</c:v>
                </c:pt>
                <c:pt idx="875">
                  <c:v>876</c:v>
                </c:pt>
                <c:pt idx="876">
                  <c:v>877</c:v>
                </c:pt>
                <c:pt idx="877">
                  <c:v>878</c:v>
                </c:pt>
                <c:pt idx="878">
                  <c:v>879</c:v>
                </c:pt>
                <c:pt idx="879">
                  <c:v>880</c:v>
                </c:pt>
                <c:pt idx="880">
                  <c:v>881</c:v>
                </c:pt>
                <c:pt idx="881">
                  <c:v>882</c:v>
                </c:pt>
                <c:pt idx="882">
                  <c:v>883</c:v>
                </c:pt>
                <c:pt idx="883">
                  <c:v>884</c:v>
                </c:pt>
                <c:pt idx="884">
                  <c:v>885</c:v>
                </c:pt>
                <c:pt idx="885">
                  <c:v>886</c:v>
                </c:pt>
                <c:pt idx="886">
                  <c:v>887</c:v>
                </c:pt>
                <c:pt idx="887">
                  <c:v>888</c:v>
                </c:pt>
                <c:pt idx="888">
                  <c:v>889</c:v>
                </c:pt>
                <c:pt idx="889">
                  <c:v>890</c:v>
                </c:pt>
                <c:pt idx="890">
                  <c:v>891</c:v>
                </c:pt>
                <c:pt idx="891">
                  <c:v>892</c:v>
                </c:pt>
                <c:pt idx="892">
                  <c:v>893</c:v>
                </c:pt>
                <c:pt idx="893">
                  <c:v>894</c:v>
                </c:pt>
                <c:pt idx="894">
                  <c:v>895</c:v>
                </c:pt>
                <c:pt idx="895">
                  <c:v>896</c:v>
                </c:pt>
                <c:pt idx="896">
                  <c:v>897</c:v>
                </c:pt>
                <c:pt idx="897">
                  <c:v>898</c:v>
                </c:pt>
                <c:pt idx="898">
                  <c:v>899</c:v>
                </c:pt>
                <c:pt idx="899">
                  <c:v>900</c:v>
                </c:pt>
                <c:pt idx="900">
                  <c:v>901</c:v>
                </c:pt>
                <c:pt idx="901">
                  <c:v>902</c:v>
                </c:pt>
                <c:pt idx="902">
                  <c:v>903</c:v>
                </c:pt>
                <c:pt idx="903">
                  <c:v>904</c:v>
                </c:pt>
                <c:pt idx="904">
                  <c:v>905</c:v>
                </c:pt>
                <c:pt idx="905">
                  <c:v>906</c:v>
                </c:pt>
                <c:pt idx="906">
                  <c:v>907</c:v>
                </c:pt>
                <c:pt idx="907">
                  <c:v>908</c:v>
                </c:pt>
                <c:pt idx="908">
                  <c:v>909</c:v>
                </c:pt>
                <c:pt idx="909">
                  <c:v>910</c:v>
                </c:pt>
                <c:pt idx="910">
                  <c:v>911</c:v>
                </c:pt>
                <c:pt idx="911">
                  <c:v>912</c:v>
                </c:pt>
                <c:pt idx="912">
                  <c:v>913</c:v>
                </c:pt>
                <c:pt idx="913">
                  <c:v>914</c:v>
                </c:pt>
                <c:pt idx="914">
                  <c:v>915</c:v>
                </c:pt>
                <c:pt idx="915">
                  <c:v>916</c:v>
                </c:pt>
                <c:pt idx="916">
                  <c:v>917</c:v>
                </c:pt>
                <c:pt idx="917">
                  <c:v>918</c:v>
                </c:pt>
                <c:pt idx="918">
                  <c:v>919</c:v>
                </c:pt>
                <c:pt idx="919">
                  <c:v>920</c:v>
                </c:pt>
                <c:pt idx="920">
                  <c:v>921</c:v>
                </c:pt>
                <c:pt idx="921">
                  <c:v>922</c:v>
                </c:pt>
                <c:pt idx="922">
                  <c:v>923</c:v>
                </c:pt>
                <c:pt idx="923">
                  <c:v>924</c:v>
                </c:pt>
                <c:pt idx="924">
                  <c:v>925</c:v>
                </c:pt>
                <c:pt idx="925">
                  <c:v>926</c:v>
                </c:pt>
                <c:pt idx="926">
                  <c:v>927</c:v>
                </c:pt>
                <c:pt idx="927">
                  <c:v>928</c:v>
                </c:pt>
                <c:pt idx="928">
                  <c:v>929</c:v>
                </c:pt>
                <c:pt idx="929">
                  <c:v>930</c:v>
                </c:pt>
                <c:pt idx="930">
                  <c:v>931</c:v>
                </c:pt>
                <c:pt idx="931">
                  <c:v>932</c:v>
                </c:pt>
                <c:pt idx="932">
                  <c:v>933</c:v>
                </c:pt>
                <c:pt idx="933">
                  <c:v>934</c:v>
                </c:pt>
                <c:pt idx="934">
                  <c:v>935</c:v>
                </c:pt>
                <c:pt idx="935">
                  <c:v>936</c:v>
                </c:pt>
                <c:pt idx="936">
                  <c:v>937</c:v>
                </c:pt>
                <c:pt idx="937">
                  <c:v>938</c:v>
                </c:pt>
                <c:pt idx="938">
                  <c:v>939</c:v>
                </c:pt>
                <c:pt idx="939">
                  <c:v>940</c:v>
                </c:pt>
                <c:pt idx="940">
                  <c:v>941</c:v>
                </c:pt>
                <c:pt idx="941">
                  <c:v>942</c:v>
                </c:pt>
                <c:pt idx="942">
                  <c:v>943</c:v>
                </c:pt>
                <c:pt idx="943">
                  <c:v>944</c:v>
                </c:pt>
                <c:pt idx="944">
                  <c:v>945</c:v>
                </c:pt>
                <c:pt idx="945">
                  <c:v>946</c:v>
                </c:pt>
                <c:pt idx="946">
                  <c:v>947</c:v>
                </c:pt>
                <c:pt idx="947">
                  <c:v>948</c:v>
                </c:pt>
                <c:pt idx="948">
                  <c:v>949</c:v>
                </c:pt>
                <c:pt idx="949">
                  <c:v>950</c:v>
                </c:pt>
                <c:pt idx="950">
                  <c:v>951</c:v>
                </c:pt>
                <c:pt idx="951">
                  <c:v>952</c:v>
                </c:pt>
                <c:pt idx="952">
                  <c:v>953</c:v>
                </c:pt>
                <c:pt idx="953">
                  <c:v>954</c:v>
                </c:pt>
                <c:pt idx="954">
                  <c:v>955</c:v>
                </c:pt>
                <c:pt idx="955">
                  <c:v>956</c:v>
                </c:pt>
                <c:pt idx="956">
                  <c:v>957</c:v>
                </c:pt>
                <c:pt idx="957">
                  <c:v>958</c:v>
                </c:pt>
                <c:pt idx="958">
                  <c:v>959</c:v>
                </c:pt>
                <c:pt idx="959">
                  <c:v>960</c:v>
                </c:pt>
                <c:pt idx="960">
                  <c:v>961</c:v>
                </c:pt>
                <c:pt idx="961">
                  <c:v>962</c:v>
                </c:pt>
                <c:pt idx="962">
                  <c:v>963</c:v>
                </c:pt>
                <c:pt idx="963">
                  <c:v>964</c:v>
                </c:pt>
                <c:pt idx="964">
                  <c:v>965</c:v>
                </c:pt>
                <c:pt idx="965">
                  <c:v>966</c:v>
                </c:pt>
                <c:pt idx="966">
                  <c:v>967</c:v>
                </c:pt>
                <c:pt idx="967">
                  <c:v>968</c:v>
                </c:pt>
                <c:pt idx="968">
                  <c:v>969</c:v>
                </c:pt>
                <c:pt idx="969">
                  <c:v>970</c:v>
                </c:pt>
                <c:pt idx="970">
                  <c:v>971</c:v>
                </c:pt>
                <c:pt idx="971">
                  <c:v>972</c:v>
                </c:pt>
                <c:pt idx="972">
                  <c:v>973</c:v>
                </c:pt>
                <c:pt idx="973">
                  <c:v>974</c:v>
                </c:pt>
                <c:pt idx="974">
                  <c:v>975</c:v>
                </c:pt>
                <c:pt idx="975">
                  <c:v>976</c:v>
                </c:pt>
                <c:pt idx="976">
                  <c:v>977</c:v>
                </c:pt>
                <c:pt idx="977">
                  <c:v>978</c:v>
                </c:pt>
                <c:pt idx="978">
                  <c:v>979</c:v>
                </c:pt>
                <c:pt idx="979">
                  <c:v>980</c:v>
                </c:pt>
                <c:pt idx="980">
                  <c:v>981</c:v>
                </c:pt>
                <c:pt idx="981">
                  <c:v>982</c:v>
                </c:pt>
                <c:pt idx="982">
                  <c:v>983</c:v>
                </c:pt>
                <c:pt idx="983">
                  <c:v>984</c:v>
                </c:pt>
                <c:pt idx="984">
                  <c:v>985</c:v>
                </c:pt>
                <c:pt idx="985">
                  <c:v>986</c:v>
                </c:pt>
                <c:pt idx="986">
                  <c:v>987</c:v>
                </c:pt>
                <c:pt idx="987">
                  <c:v>988</c:v>
                </c:pt>
                <c:pt idx="988">
                  <c:v>989</c:v>
                </c:pt>
                <c:pt idx="989">
                  <c:v>990</c:v>
                </c:pt>
                <c:pt idx="990">
                  <c:v>991</c:v>
                </c:pt>
                <c:pt idx="991">
                  <c:v>992</c:v>
                </c:pt>
                <c:pt idx="992">
                  <c:v>993</c:v>
                </c:pt>
                <c:pt idx="993">
                  <c:v>994</c:v>
                </c:pt>
                <c:pt idx="994">
                  <c:v>995</c:v>
                </c:pt>
                <c:pt idx="995">
                  <c:v>996</c:v>
                </c:pt>
                <c:pt idx="996">
                  <c:v>997</c:v>
                </c:pt>
                <c:pt idx="997">
                  <c:v>998</c:v>
                </c:pt>
                <c:pt idx="998">
                  <c:v>999</c:v>
                </c:pt>
                <c:pt idx="999">
                  <c:v>1000</c:v>
                </c:pt>
                <c:pt idx="1000">
                  <c:v>1001</c:v>
                </c:pt>
                <c:pt idx="1001">
                  <c:v>1002</c:v>
                </c:pt>
                <c:pt idx="1002">
                  <c:v>1003</c:v>
                </c:pt>
                <c:pt idx="1003">
                  <c:v>1004</c:v>
                </c:pt>
                <c:pt idx="1004">
                  <c:v>1005</c:v>
                </c:pt>
                <c:pt idx="1005">
                  <c:v>1006</c:v>
                </c:pt>
                <c:pt idx="1006">
                  <c:v>1007</c:v>
                </c:pt>
                <c:pt idx="1007">
                  <c:v>1008</c:v>
                </c:pt>
                <c:pt idx="1008">
                  <c:v>1009</c:v>
                </c:pt>
                <c:pt idx="1009">
                  <c:v>1010</c:v>
                </c:pt>
                <c:pt idx="1010">
                  <c:v>1011</c:v>
                </c:pt>
                <c:pt idx="1011">
                  <c:v>1012</c:v>
                </c:pt>
                <c:pt idx="1012">
                  <c:v>1013</c:v>
                </c:pt>
                <c:pt idx="1013">
                  <c:v>1014</c:v>
                </c:pt>
                <c:pt idx="1014">
                  <c:v>1015</c:v>
                </c:pt>
                <c:pt idx="1015">
                  <c:v>1016</c:v>
                </c:pt>
                <c:pt idx="1016">
                  <c:v>1017</c:v>
                </c:pt>
                <c:pt idx="1017">
                  <c:v>1018</c:v>
                </c:pt>
                <c:pt idx="1018">
                  <c:v>1019</c:v>
                </c:pt>
                <c:pt idx="1019">
                  <c:v>1020</c:v>
                </c:pt>
                <c:pt idx="1020">
                  <c:v>1021</c:v>
                </c:pt>
                <c:pt idx="1021">
                  <c:v>1022</c:v>
                </c:pt>
                <c:pt idx="1022">
                  <c:v>1023</c:v>
                </c:pt>
                <c:pt idx="1023">
                  <c:v>1024</c:v>
                </c:pt>
                <c:pt idx="1024">
                  <c:v>1025</c:v>
                </c:pt>
                <c:pt idx="1025">
                  <c:v>1026</c:v>
                </c:pt>
                <c:pt idx="1026">
                  <c:v>1027</c:v>
                </c:pt>
                <c:pt idx="1027">
                  <c:v>1028</c:v>
                </c:pt>
                <c:pt idx="1028">
                  <c:v>1029</c:v>
                </c:pt>
                <c:pt idx="1029">
                  <c:v>1030</c:v>
                </c:pt>
                <c:pt idx="1030">
                  <c:v>1031</c:v>
                </c:pt>
                <c:pt idx="1031">
                  <c:v>1032</c:v>
                </c:pt>
                <c:pt idx="1032">
                  <c:v>1033</c:v>
                </c:pt>
                <c:pt idx="1033">
                  <c:v>1034</c:v>
                </c:pt>
                <c:pt idx="1034">
                  <c:v>1035</c:v>
                </c:pt>
                <c:pt idx="1035">
                  <c:v>1036</c:v>
                </c:pt>
                <c:pt idx="1036">
                  <c:v>1037</c:v>
                </c:pt>
                <c:pt idx="1037">
                  <c:v>1038</c:v>
                </c:pt>
                <c:pt idx="1038">
                  <c:v>1039</c:v>
                </c:pt>
                <c:pt idx="1039">
                  <c:v>1040</c:v>
                </c:pt>
                <c:pt idx="1040">
                  <c:v>1041</c:v>
                </c:pt>
                <c:pt idx="1041">
                  <c:v>1042</c:v>
                </c:pt>
                <c:pt idx="1042">
                  <c:v>1043</c:v>
                </c:pt>
                <c:pt idx="1043">
                  <c:v>1044</c:v>
                </c:pt>
                <c:pt idx="1044">
                  <c:v>1045</c:v>
                </c:pt>
                <c:pt idx="1045">
                  <c:v>1046</c:v>
                </c:pt>
                <c:pt idx="1046">
                  <c:v>1047</c:v>
                </c:pt>
                <c:pt idx="1047">
                  <c:v>1048</c:v>
                </c:pt>
                <c:pt idx="1048">
                  <c:v>1049</c:v>
                </c:pt>
                <c:pt idx="1049">
                  <c:v>1050</c:v>
                </c:pt>
                <c:pt idx="1050">
                  <c:v>1051</c:v>
                </c:pt>
                <c:pt idx="1051">
                  <c:v>1052</c:v>
                </c:pt>
                <c:pt idx="1052">
                  <c:v>1053</c:v>
                </c:pt>
                <c:pt idx="1053">
                  <c:v>1054</c:v>
                </c:pt>
                <c:pt idx="1054">
                  <c:v>1055</c:v>
                </c:pt>
                <c:pt idx="1055">
                  <c:v>1056</c:v>
                </c:pt>
                <c:pt idx="1056">
                  <c:v>1057</c:v>
                </c:pt>
                <c:pt idx="1057">
                  <c:v>1058</c:v>
                </c:pt>
                <c:pt idx="1058">
                  <c:v>1059</c:v>
                </c:pt>
                <c:pt idx="1059">
                  <c:v>1060</c:v>
                </c:pt>
                <c:pt idx="1060">
                  <c:v>1061</c:v>
                </c:pt>
                <c:pt idx="1061">
                  <c:v>1062</c:v>
                </c:pt>
                <c:pt idx="1062">
                  <c:v>1063</c:v>
                </c:pt>
                <c:pt idx="1063">
                  <c:v>1064</c:v>
                </c:pt>
                <c:pt idx="1064">
                  <c:v>1065</c:v>
                </c:pt>
                <c:pt idx="1065">
                  <c:v>1066</c:v>
                </c:pt>
                <c:pt idx="1066">
                  <c:v>1067</c:v>
                </c:pt>
                <c:pt idx="1067">
                  <c:v>1068</c:v>
                </c:pt>
                <c:pt idx="1068">
                  <c:v>1069</c:v>
                </c:pt>
                <c:pt idx="1069">
                  <c:v>1070</c:v>
                </c:pt>
                <c:pt idx="1070">
                  <c:v>1071</c:v>
                </c:pt>
                <c:pt idx="1071">
                  <c:v>1072</c:v>
                </c:pt>
                <c:pt idx="1072">
                  <c:v>1073</c:v>
                </c:pt>
                <c:pt idx="1073">
                  <c:v>1074</c:v>
                </c:pt>
                <c:pt idx="1074">
                  <c:v>1075</c:v>
                </c:pt>
                <c:pt idx="1075">
                  <c:v>1076</c:v>
                </c:pt>
                <c:pt idx="1076">
                  <c:v>1077</c:v>
                </c:pt>
                <c:pt idx="1077">
                  <c:v>1078</c:v>
                </c:pt>
                <c:pt idx="1078">
                  <c:v>1079</c:v>
                </c:pt>
                <c:pt idx="1079">
                  <c:v>1080</c:v>
                </c:pt>
                <c:pt idx="1080">
                  <c:v>1081</c:v>
                </c:pt>
                <c:pt idx="1081">
                  <c:v>1082</c:v>
                </c:pt>
                <c:pt idx="1082">
                  <c:v>1083</c:v>
                </c:pt>
                <c:pt idx="1083">
                  <c:v>1084</c:v>
                </c:pt>
                <c:pt idx="1084">
                  <c:v>1085</c:v>
                </c:pt>
                <c:pt idx="1085">
                  <c:v>1086</c:v>
                </c:pt>
                <c:pt idx="1086">
                  <c:v>1087</c:v>
                </c:pt>
                <c:pt idx="1087">
                  <c:v>1088</c:v>
                </c:pt>
                <c:pt idx="1088">
                  <c:v>1089</c:v>
                </c:pt>
                <c:pt idx="1089">
                  <c:v>1090</c:v>
                </c:pt>
                <c:pt idx="1090">
                  <c:v>1091</c:v>
                </c:pt>
                <c:pt idx="1091">
                  <c:v>1092</c:v>
                </c:pt>
                <c:pt idx="1092">
                  <c:v>1093</c:v>
                </c:pt>
                <c:pt idx="1093">
                  <c:v>1094</c:v>
                </c:pt>
                <c:pt idx="1094">
                  <c:v>1095</c:v>
                </c:pt>
                <c:pt idx="1095">
                  <c:v>1096</c:v>
                </c:pt>
                <c:pt idx="1096">
                  <c:v>1097</c:v>
                </c:pt>
                <c:pt idx="1097">
                  <c:v>1098</c:v>
                </c:pt>
                <c:pt idx="1098">
                  <c:v>1099</c:v>
                </c:pt>
                <c:pt idx="1099">
                  <c:v>1100</c:v>
                </c:pt>
                <c:pt idx="1100">
                  <c:v>1101</c:v>
                </c:pt>
                <c:pt idx="1101">
                  <c:v>1102</c:v>
                </c:pt>
                <c:pt idx="1102">
                  <c:v>1103</c:v>
                </c:pt>
                <c:pt idx="1103">
                  <c:v>1104</c:v>
                </c:pt>
                <c:pt idx="1104">
                  <c:v>1105</c:v>
                </c:pt>
                <c:pt idx="1105">
                  <c:v>1106</c:v>
                </c:pt>
                <c:pt idx="1106">
                  <c:v>1107</c:v>
                </c:pt>
                <c:pt idx="1107">
                  <c:v>1108</c:v>
                </c:pt>
                <c:pt idx="1108">
                  <c:v>1109</c:v>
                </c:pt>
                <c:pt idx="1109">
                  <c:v>1110</c:v>
                </c:pt>
                <c:pt idx="1110">
                  <c:v>1111</c:v>
                </c:pt>
                <c:pt idx="1111">
                  <c:v>1112</c:v>
                </c:pt>
                <c:pt idx="1112">
                  <c:v>1113</c:v>
                </c:pt>
                <c:pt idx="1113">
                  <c:v>1114</c:v>
                </c:pt>
                <c:pt idx="1114">
                  <c:v>1115</c:v>
                </c:pt>
                <c:pt idx="1115">
                  <c:v>1116</c:v>
                </c:pt>
                <c:pt idx="1116">
                  <c:v>1117</c:v>
                </c:pt>
                <c:pt idx="1117">
                  <c:v>1118</c:v>
                </c:pt>
                <c:pt idx="1118">
                  <c:v>1119</c:v>
                </c:pt>
                <c:pt idx="1119">
                  <c:v>1120</c:v>
                </c:pt>
                <c:pt idx="1120">
                  <c:v>1121</c:v>
                </c:pt>
                <c:pt idx="1121">
                  <c:v>1122</c:v>
                </c:pt>
                <c:pt idx="1122">
                  <c:v>1123</c:v>
                </c:pt>
                <c:pt idx="1123">
                  <c:v>1124</c:v>
                </c:pt>
                <c:pt idx="1124">
                  <c:v>1125</c:v>
                </c:pt>
                <c:pt idx="1125">
                  <c:v>1126</c:v>
                </c:pt>
                <c:pt idx="1126">
                  <c:v>1127</c:v>
                </c:pt>
                <c:pt idx="1127">
                  <c:v>1128</c:v>
                </c:pt>
                <c:pt idx="1128">
                  <c:v>1129</c:v>
                </c:pt>
                <c:pt idx="1129">
                  <c:v>1130</c:v>
                </c:pt>
                <c:pt idx="1130">
                  <c:v>1131</c:v>
                </c:pt>
                <c:pt idx="1131">
                  <c:v>1132</c:v>
                </c:pt>
                <c:pt idx="1132">
                  <c:v>1133</c:v>
                </c:pt>
                <c:pt idx="1133">
                  <c:v>1134</c:v>
                </c:pt>
                <c:pt idx="1134">
                  <c:v>1135</c:v>
                </c:pt>
                <c:pt idx="1135">
                  <c:v>1136</c:v>
                </c:pt>
                <c:pt idx="1136">
                  <c:v>1137</c:v>
                </c:pt>
                <c:pt idx="1137">
                  <c:v>1138</c:v>
                </c:pt>
                <c:pt idx="1138">
                  <c:v>1139</c:v>
                </c:pt>
                <c:pt idx="1139">
                  <c:v>1140</c:v>
                </c:pt>
                <c:pt idx="1140">
                  <c:v>1141</c:v>
                </c:pt>
                <c:pt idx="1141">
                  <c:v>1142</c:v>
                </c:pt>
                <c:pt idx="1142">
                  <c:v>1143</c:v>
                </c:pt>
                <c:pt idx="1143">
                  <c:v>1144</c:v>
                </c:pt>
                <c:pt idx="1144">
                  <c:v>1145</c:v>
                </c:pt>
                <c:pt idx="1145">
                  <c:v>1146</c:v>
                </c:pt>
                <c:pt idx="1146">
                  <c:v>1147</c:v>
                </c:pt>
                <c:pt idx="1147">
                  <c:v>1148</c:v>
                </c:pt>
                <c:pt idx="1148">
                  <c:v>1149</c:v>
                </c:pt>
                <c:pt idx="1149">
                  <c:v>1150</c:v>
                </c:pt>
                <c:pt idx="1150">
                  <c:v>1151</c:v>
                </c:pt>
                <c:pt idx="1151">
                  <c:v>1152</c:v>
                </c:pt>
                <c:pt idx="1152">
                  <c:v>1153</c:v>
                </c:pt>
                <c:pt idx="1153">
                  <c:v>1154</c:v>
                </c:pt>
                <c:pt idx="1154">
                  <c:v>1155</c:v>
                </c:pt>
                <c:pt idx="1155">
                  <c:v>1156</c:v>
                </c:pt>
                <c:pt idx="1156">
                  <c:v>1157</c:v>
                </c:pt>
                <c:pt idx="1157">
                  <c:v>1158</c:v>
                </c:pt>
                <c:pt idx="1158">
                  <c:v>1159</c:v>
                </c:pt>
                <c:pt idx="1159">
                  <c:v>1160</c:v>
                </c:pt>
                <c:pt idx="1160">
                  <c:v>1161</c:v>
                </c:pt>
                <c:pt idx="1161">
                  <c:v>1162</c:v>
                </c:pt>
                <c:pt idx="1162">
                  <c:v>1163</c:v>
                </c:pt>
                <c:pt idx="1163">
                  <c:v>1164</c:v>
                </c:pt>
                <c:pt idx="1164">
                  <c:v>1165</c:v>
                </c:pt>
                <c:pt idx="1165">
                  <c:v>1166</c:v>
                </c:pt>
                <c:pt idx="1166">
                  <c:v>1167</c:v>
                </c:pt>
                <c:pt idx="1167">
                  <c:v>1168</c:v>
                </c:pt>
                <c:pt idx="1168">
                  <c:v>1169</c:v>
                </c:pt>
                <c:pt idx="1169">
                  <c:v>1170</c:v>
                </c:pt>
                <c:pt idx="1170">
                  <c:v>1171</c:v>
                </c:pt>
                <c:pt idx="1171">
                  <c:v>1172</c:v>
                </c:pt>
                <c:pt idx="1172">
                  <c:v>1173</c:v>
                </c:pt>
                <c:pt idx="1173">
                  <c:v>1174</c:v>
                </c:pt>
                <c:pt idx="1174">
                  <c:v>1175</c:v>
                </c:pt>
                <c:pt idx="1175">
                  <c:v>1176</c:v>
                </c:pt>
                <c:pt idx="1176">
                  <c:v>1177</c:v>
                </c:pt>
                <c:pt idx="1177">
                  <c:v>1178</c:v>
                </c:pt>
                <c:pt idx="1178">
                  <c:v>1179</c:v>
                </c:pt>
                <c:pt idx="1179">
                  <c:v>1180</c:v>
                </c:pt>
                <c:pt idx="1180">
                  <c:v>1181</c:v>
                </c:pt>
                <c:pt idx="1181">
                  <c:v>1182</c:v>
                </c:pt>
                <c:pt idx="1182">
                  <c:v>1183</c:v>
                </c:pt>
                <c:pt idx="1183">
                  <c:v>1184</c:v>
                </c:pt>
                <c:pt idx="1184">
                  <c:v>1185</c:v>
                </c:pt>
                <c:pt idx="1185">
                  <c:v>1186</c:v>
                </c:pt>
                <c:pt idx="1186">
                  <c:v>1187</c:v>
                </c:pt>
                <c:pt idx="1187">
                  <c:v>1188</c:v>
                </c:pt>
                <c:pt idx="1188">
                  <c:v>1189</c:v>
                </c:pt>
                <c:pt idx="1189">
                  <c:v>1190</c:v>
                </c:pt>
                <c:pt idx="1190">
                  <c:v>1191</c:v>
                </c:pt>
                <c:pt idx="1191">
                  <c:v>1192</c:v>
                </c:pt>
                <c:pt idx="1192">
                  <c:v>1193</c:v>
                </c:pt>
                <c:pt idx="1193">
                  <c:v>1194</c:v>
                </c:pt>
                <c:pt idx="1194">
                  <c:v>1195</c:v>
                </c:pt>
                <c:pt idx="1195">
                  <c:v>1196</c:v>
                </c:pt>
                <c:pt idx="1196">
                  <c:v>1197</c:v>
                </c:pt>
                <c:pt idx="1197">
                  <c:v>1198</c:v>
                </c:pt>
                <c:pt idx="1198">
                  <c:v>1199</c:v>
                </c:pt>
                <c:pt idx="1199">
                  <c:v>1200</c:v>
                </c:pt>
                <c:pt idx="1200">
                  <c:v>1201</c:v>
                </c:pt>
                <c:pt idx="1201">
                  <c:v>1202</c:v>
                </c:pt>
                <c:pt idx="1202">
                  <c:v>1203</c:v>
                </c:pt>
                <c:pt idx="1203">
                  <c:v>1204</c:v>
                </c:pt>
                <c:pt idx="1204">
                  <c:v>1205</c:v>
                </c:pt>
                <c:pt idx="1205">
                  <c:v>1206</c:v>
                </c:pt>
                <c:pt idx="1206">
                  <c:v>1207</c:v>
                </c:pt>
                <c:pt idx="1207">
                  <c:v>1208</c:v>
                </c:pt>
                <c:pt idx="1208">
                  <c:v>1209</c:v>
                </c:pt>
                <c:pt idx="1209">
                  <c:v>1210</c:v>
                </c:pt>
                <c:pt idx="1210">
                  <c:v>1211</c:v>
                </c:pt>
                <c:pt idx="1211">
                  <c:v>1212</c:v>
                </c:pt>
                <c:pt idx="1212">
                  <c:v>1213</c:v>
                </c:pt>
                <c:pt idx="1213">
                  <c:v>1214</c:v>
                </c:pt>
                <c:pt idx="1214">
                  <c:v>1215</c:v>
                </c:pt>
                <c:pt idx="1215">
                  <c:v>1216</c:v>
                </c:pt>
                <c:pt idx="1216">
                  <c:v>1217</c:v>
                </c:pt>
                <c:pt idx="1217">
                  <c:v>1218</c:v>
                </c:pt>
                <c:pt idx="1218">
                  <c:v>1219</c:v>
                </c:pt>
                <c:pt idx="1219">
                  <c:v>1220</c:v>
                </c:pt>
                <c:pt idx="1220">
                  <c:v>1221</c:v>
                </c:pt>
                <c:pt idx="1221">
                  <c:v>1222</c:v>
                </c:pt>
                <c:pt idx="1222">
                  <c:v>1223</c:v>
                </c:pt>
                <c:pt idx="1223">
                  <c:v>1224</c:v>
                </c:pt>
                <c:pt idx="1224">
                  <c:v>1225</c:v>
                </c:pt>
                <c:pt idx="1225">
                  <c:v>1226</c:v>
                </c:pt>
                <c:pt idx="1226">
                  <c:v>1227</c:v>
                </c:pt>
                <c:pt idx="1227">
                  <c:v>1228</c:v>
                </c:pt>
                <c:pt idx="1228">
                  <c:v>1229</c:v>
                </c:pt>
                <c:pt idx="1229">
                  <c:v>1230</c:v>
                </c:pt>
                <c:pt idx="1230">
                  <c:v>1231</c:v>
                </c:pt>
                <c:pt idx="1231">
                  <c:v>1232</c:v>
                </c:pt>
                <c:pt idx="1232">
                  <c:v>1233</c:v>
                </c:pt>
                <c:pt idx="1233">
                  <c:v>1234</c:v>
                </c:pt>
                <c:pt idx="1234">
                  <c:v>1235</c:v>
                </c:pt>
                <c:pt idx="1235">
                  <c:v>1236</c:v>
                </c:pt>
                <c:pt idx="1236">
                  <c:v>1237</c:v>
                </c:pt>
                <c:pt idx="1237">
                  <c:v>1238</c:v>
                </c:pt>
                <c:pt idx="1238">
                  <c:v>1239</c:v>
                </c:pt>
                <c:pt idx="1239">
                  <c:v>1240</c:v>
                </c:pt>
                <c:pt idx="1240">
                  <c:v>1241</c:v>
                </c:pt>
                <c:pt idx="1241">
                  <c:v>1242</c:v>
                </c:pt>
                <c:pt idx="1242">
                  <c:v>1243</c:v>
                </c:pt>
                <c:pt idx="1243">
                  <c:v>1244</c:v>
                </c:pt>
                <c:pt idx="1244">
                  <c:v>1245</c:v>
                </c:pt>
                <c:pt idx="1245">
                  <c:v>1246</c:v>
                </c:pt>
                <c:pt idx="1246">
                  <c:v>1247</c:v>
                </c:pt>
                <c:pt idx="1247">
                  <c:v>1248</c:v>
                </c:pt>
                <c:pt idx="1248">
                  <c:v>1249</c:v>
                </c:pt>
                <c:pt idx="1249">
                  <c:v>1250</c:v>
                </c:pt>
                <c:pt idx="1250">
                  <c:v>1251</c:v>
                </c:pt>
                <c:pt idx="1251">
                  <c:v>1252</c:v>
                </c:pt>
                <c:pt idx="1252">
                  <c:v>1253</c:v>
                </c:pt>
                <c:pt idx="1253">
                  <c:v>1254</c:v>
                </c:pt>
                <c:pt idx="1254">
                  <c:v>1255</c:v>
                </c:pt>
                <c:pt idx="1255">
                  <c:v>1256</c:v>
                </c:pt>
                <c:pt idx="1256">
                  <c:v>1257</c:v>
                </c:pt>
                <c:pt idx="1257">
                  <c:v>1258</c:v>
                </c:pt>
                <c:pt idx="1258">
                  <c:v>1259</c:v>
                </c:pt>
                <c:pt idx="1259">
                  <c:v>1260</c:v>
                </c:pt>
                <c:pt idx="1260">
                  <c:v>1261</c:v>
                </c:pt>
                <c:pt idx="1261">
                  <c:v>1262</c:v>
                </c:pt>
                <c:pt idx="1262">
                  <c:v>1263</c:v>
                </c:pt>
                <c:pt idx="1263">
                  <c:v>1264</c:v>
                </c:pt>
                <c:pt idx="1264">
                  <c:v>1265</c:v>
                </c:pt>
                <c:pt idx="1265">
                  <c:v>1266</c:v>
                </c:pt>
                <c:pt idx="1266">
                  <c:v>1267</c:v>
                </c:pt>
                <c:pt idx="1267">
                  <c:v>1268</c:v>
                </c:pt>
                <c:pt idx="1268">
                  <c:v>1269</c:v>
                </c:pt>
                <c:pt idx="1269">
                  <c:v>1270</c:v>
                </c:pt>
                <c:pt idx="1270">
                  <c:v>1271</c:v>
                </c:pt>
                <c:pt idx="1271">
                  <c:v>1272</c:v>
                </c:pt>
                <c:pt idx="1272">
                  <c:v>1273</c:v>
                </c:pt>
                <c:pt idx="1273">
                  <c:v>1274</c:v>
                </c:pt>
                <c:pt idx="1274">
                  <c:v>1275</c:v>
                </c:pt>
                <c:pt idx="1275">
                  <c:v>1276</c:v>
                </c:pt>
                <c:pt idx="1276">
                  <c:v>1277</c:v>
                </c:pt>
                <c:pt idx="1277">
                  <c:v>1278</c:v>
                </c:pt>
                <c:pt idx="1278">
                  <c:v>1279</c:v>
                </c:pt>
                <c:pt idx="1279">
                  <c:v>1280</c:v>
                </c:pt>
                <c:pt idx="1280">
                  <c:v>1281</c:v>
                </c:pt>
                <c:pt idx="1281">
                  <c:v>1282</c:v>
                </c:pt>
                <c:pt idx="1282">
                  <c:v>1283</c:v>
                </c:pt>
                <c:pt idx="1283">
                  <c:v>1284</c:v>
                </c:pt>
                <c:pt idx="1284">
                  <c:v>1285</c:v>
                </c:pt>
                <c:pt idx="1285">
                  <c:v>1286</c:v>
                </c:pt>
                <c:pt idx="1286">
                  <c:v>1287</c:v>
                </c:pt>
                <c:pt idx="1287">
                  <c:v>1288</c:v>
                </c:pt>
                <c:pt idx="1288">
                  <c:v>1289</c:v>
                </c:pt>
                <c:pt idx="1289">
                  <c:v>1290</c:v>
                </c:pt>
                <c:pt idx="1290">
                  <c:v>1291</c:v>
                </c:pt>
                <c:pt idx="1291">
                  <c:v>1292</c:v>
                </c:pt>
                <c:pt idx="1292">
                  <c:v>1293</c:v>
                </c:pt>
                <c:pt idx="1293">
                  <c:v>1294</c:v>
                </c:pt>
                <c:pt idx="1294">
                  <c:v>1295</c:v>
                </c:pt>
                <c:pt idx="1295">
                  <c:v>1296</c:v>
                </c:pt>
                <c:pt idx="1296">
                  <c:v>1297</c:v>
                </c:pt>
                <c:pt idx="1297">
                  <c:v>1298</c:v>
                </c:pt>
                <c:pt idx="1298">
                  <c:v>1299</c:v>
                </c:pt>
                <c:pt idx="1299">
                  <c:v>1300</c:v>
                </c:pt>
                <c:pt idx="1300">
                  <c:v>1301</c:v>
                </c:pt>
                <c:pt idx="1301">
                  <c:v>1302</c:v>
                </c:pt>
                <c:pt idx="1302">
                  <c:v>1303</c:v>
                </c:pt>
                <c:pt idx="1303">
                  <c:v>1304</c:v>
                </c:pt>
                <c:pt idx="1304">
                  <c:v>1305</c:v>
                </c:pt>
                <c:pt idx="1305">
                  <c:v>1306</c:v>
                </c:pt>
                <c:pt idx="1306">
                  <c:v>1307</c:v>
                </c:pt>
                <c:pt idx="1307">
                  <c:v>1308</c:v>
                </c:pt>
                <c:pt idx="1308">
                  <c:v>1309</c:v>
                </c:pt>
                <c:pt idx="1309">
                  <c:v>1310</c:v>
                </c:pt>
                <c:pt idx="1310">
                  <c:v>1311</c:v>
                </c:pt>
                <c:pt idx="1311">
                  <c:v>1312</c:v>
                </c:pt>
                <c:pt idx="1312">
                  <c:v>1313</c:v>
                </c:pt>
                <c:pt idx="1313">
                  <c:v>1314</c:v>
                </c:pt>
                <c:pt idx="1314">
                  <c:v>1315</c:v>
                </c:pt>
                <c:pt idx="1315">
                  <c:v>1316</c:v>
                </c:pt>
                <c:pt idx="1316">
                  <c:v>1317</c:v>
                </c:pt>
                <c:pt idx="1317">
                  <c:v>1318</c:v>
                </c:pt>
                <c:pt idx="1318">
                  <c:v>1319</c:v>
                </c:pt>
                <c:pt idx="1319">
                  <c:v>1320</c:v>
                </c:pt>
                <c:pt idx="1320">
                  <c:v>1321</c:v>
                </c:pt>
                <c:pt idx="1321">
                  <c:v>1322</c:v>
                </c:pt>
                <c:pt idx="1322">
                  <c:v>1323</c:v>
                </c:pt>
                <c:pt idx="1323">
                  <c:v>1324</c:v>
                </c:pt>
                <c:pt idx="1324">
                  <c:v>1325</c:v>
                </c:pt>
                <c:pt idx="1325">
                  <c:v>1326</c:v>
                </c:pt>
                <c:pt idx="1326">
                  <c:v>1327</c:v>
                </c:pt>
                <c:pt idx="1327">
                  <c:v>1328</c:v>
                </c:pt>
                <c:pt idx="1328">
                  <c:v>1329</c:v>
                </c:pt>
                <c:pt idx="1329">
                  <c:v>1330</c:v>
                </c:pt>
                <c:pt idx="1330">
                  <c:v>1331</c:v>
                </c:pt>
                <c:pt idx="1331">
                  <c:v>1332</c:v>
                </c:pt>
                <c:pt idx="1332">
                  <c:v>1333</c:v>
                </c:pt>
                <c:pt idx="1333">
                  <c:v>1334</c:v>
                </c:pt>
                <c:pt idx="1334">
                  <c:v>1335</c:v>
                </c:pt>
                <c:pt idx="1335">
                  <c:v>1336</c:v>
                </c:pt>
                <c:pt idx="1336">
                  <c:v>1337</c:v>
                </c:pt>
                <c:pt idx="1337">
                  <c:v>1338</c:v>
                </c:pt>
                <c:pt idx="1338">
                  <c:v>1339</c:v>
                </c:pt>
                <c:pt idx="1339">
                  <c:v>1340</c:v>
                </c:pt>
                <c:pt idx="1340">
                  <c:v>1341</c:v>
                </c:pt>
                <c:pt idx="1341">
                  <c:v>1342</c:v>
                </c:pt>
                <c:pt idx="1342">
                  <c:v>1343</c:v>
                </c:pt>
                <c:pt idx="1343">
                  <c:v>1344</c:v>
                </c:pt>
                <c:pt idx="1344">
                  <c:v>1345</c:v>
                </c:pt>
                <c:pt idx="1345">
                  <c:v>1346</c:v>
                </c:pt>
                <c:pt idx="1346">
                  <c:v>1347</c:v>
                </c:pt>
                <c:pt idx="1347">
                  <c:v>1348</c:v>
                </c:pt>
                <c:pt idx="1348">
                  <c:v>1349</c:v>
                </c:pt>
                <c:pt idx="1349">
                  <c:v>1350</c:v>
                </c:pt>
                <c:pt idx="1350">
                  <c:v>1351</c:v>
                </c:pt>
                <c:pt idx="1351">
                  <c:v>1352</c:v>
                </c:pt>
                <c:pt idx="1352">
                  <c:v>1353</c:v>
                </c:pt>
                <c:pt idx="1353">
                  <c:v>1354</c:v>
                </c:pt>
                <c:pt idx="1354">
                  <c:v>1355</c:v>
                </c:pt>
                <c:pt idx="1355">
                  <c:v>1356</c:v>
                </c:pt>
                <c:pt idx="1356">
                  <c:v>1357</c:v>
                </c:pt>
                <c:pt idx="1357">
                  <c:v>1358</c:v>
                </c:pt>
                <c:pt idx="1358">
                  <c:v>1359</c:v>
                </c:pt>
                <c:pt idx="1359">
                  <c:v>1360</c:v>
                </c:pt>
                <c:pt idx="1360">
                  <c:v>1361</c:v>
                </c:pt>
                <c:pt idx="1361">
                  <c:v>1362</c:v>
                </c:pt>
                <c:pt idx="1362">
                  <c:v>1363</c:v>
                </c:pt>
                <c:pt idx="1363">
                  <c:v>1364</c:v>
                </c:pt>
                <c:pt idx="1364">
                  <c:v>1365</c:v>
                </c:pt>
                <c:pt idx="1365">
                  <c:v>1366</c:v>
                </c:pt>
                <c:pt idx="1366">
                  <c:v>1367</c:v>
                </c:pt>
                <c:pt idx="1367">
                  <c:v>1368</c:v>
                </c:pt>
                <c:pt idx="1368">
                  <c:v>1369</c:v>
                </c:pt>
                <c:pt idx="1369">
                  <c:v>1370</c:v>
                </c:pt>
                <c:pt idx="1370">
                  <c:v>1371</c:v>
                </c:pt>
                <c:pt idx="1371">
                  <c:v>1372</c:v>
                </c:pt>
                <c:pt idx="1372">
                  <c:v>1373</c:v>
                </c:pt>
                <c:pt idx="1373">
                  <c:v>1374</c:v>
                </c:pt>
                <c:pt idx="1374">
                  <c:v>1375</c:v>
                </c:pt>
                <c:pt idx="1375">
                  <c:v>1376</c:v>
                </c:pt>
                <c:pt idx="1376">
                  <c:v>1377</c:v>
                </c:pt>
                <c:pt idx="1377">
                  <c:v>1378</c:v>
                </c:pt>
                <c:pt idx="1378">
                  <c:v>1379</c:v>
                </c:pt>
                <c:pt idx="1379">
                  <c:v>1380</c:v>
                </c:pt>
                <c:pt idx="1380">
                  <c:v>1381</c:v>
                </c:pt>
                <c:pt idx="1381">
                  <c:v>1382</c:v>
                </c:pt>
                <c:pt idx="1382">
                  <c:v>1383</c:v>
                </c:pt>
                <c:pt idx="1383">
                  <c:v>1384</c:v>
                </c:pt>
                <c:pt idx="1384">
                  <c:v>1385</c:v>
                </c:pt>
                <c:pt idx="1385">
                  <c:v>1386</c:v>
                </c:pt>
                <c:pt idx="1386">
                  <c:v>1387</c:v>
                </c:pt>
                <c:pt idx="1387">
                  <c:v>1388</c:v>
                </c:pt>
                <c:pt idx="1388">
                  <c:v>1389</c:v>
                </c:pt>
                <c:pt idx="1389">
                  <c:v>1390</c:v>
                </c:pt>
                <c:pt idx="1390">
                  <c:v>1391</c:v>
                </c:pt>
                <c:pt idx="1391">
                  <c:v>1392</c:v>
                </c:pt>
                <c:pt idx="1392">
                  <c:v>1393</c:v>
                </c:pt>
                <c:pt idx="1393">
                  <c:v>1394</c:v>
                </c:pt>
                <c:pt idx="1394">
                  <c:v>1395</c:v>
                </c:pt>
                <c:pt idx="1395">
                  <c:v>1396</c:v>
                </c:pt>
                <c:pt idx="1396">
                  <c:v>1397</c:v>
                </c:pt>
                <c:pt idx="1397">
                  <c:v>1398</c:v>
                </c:pt>
                <c:pt idx="1398">
                  <c:v>1399</c:v>
                </c:pt>
                <c:pt idx="1399">
                  <c:v>1400</c:v>
                </c:pt>
                <c:pt idx="1400">
                  <c:v>1401</c:v>
                </c:pt>
                <c:pt idx="1401">
                  <c:v>1402</c:v>
                </c:pt>
                <c:pt idx="1402">
                  <c:v>1403</c:v>
                </c:pt>
                <c:pt idx="1403">
                  <c:v>1404</c:v>
                </c:pt>
                <c:pt idx="1404">
                  <c:v>1405</c:v>
                </c:pt>
                <c:pt idx="1405">
                  <c:v>1406</c:v>
                </c:pt>
                <c:pt idx="1406">
                  <c:v>1407</c:v>
                </c:pt>
                <c:pt idx="1407">
                  <c:v>1408</c:v>
                </c:pt>
                <c:pt idx="1408">
                  <c:v>1409</c:v>
                </c:pt>
                <c:pt idx="1409">
                  <c:v>1410</c:v>
                </c:pt>
                <c:pt idx="1410">
                  <c:v>1411</c:v>
                </c:pt>
                <c:pt idx="1411">
                  <c:v>1412</c:v>
                </c:pt>
                <c:pt idx="1412">
                  <c:v>1413</c:v>
                </c:pt>
                <c:pt idx="1413">
                  <c:v>1414</c:v>
                </c:pt>
                <c:pt idx="1414">
                  <c:v>1415</c:v>
                </c:pt>
                <c:pt idx="1415">
                  <c:v>1416</c:v>
                </c:pt>
                <c:pt idx="1416">
                  <c:v>1417</c:v>
                </c:pt>
                <c:pt idx="1417">
                  <c:v>1418</c:v>
                </c:pt>
                <c:pt idx="1418">
                  <c:v>1419</c:v>
                </c:pt>
                <c:pt idx="1419">
                  <c:v>1420</c:v>
                </c:pt>
                <c:pt idx="1420">
                  <c:v>1421</c:v>
                </c:pt>
                <c:pt idx="1421">
                  <c:v>1422</c:v>
                </c:pt>
                <c:pt idx="1422">
                  <c:v>1423</c:v>
                </c:pt>
                <c:pt idx="1423">
                  <c:v>1424</c:v>
                </c:pt>
                <c:pt idx="1424">
                  <c:v>1425</c:v>
                </c:pt>
                <c:pt idx="1425">
                  <c:v>1426</c:v>
                </c:pt>
                <c:pt idx="1426">
                  <c:v>1427</c:v>
                </c:pt>
                <c:pt idx="1427">
                  <c:v>1428</c:v>
                </c:pt>
                <c:pt idx="1428">
                  <c:v>1429</c:v>
                </c:pt>
                <c:pt idx="1429">
                  <c:v>1430</c:v>
                </c:pt>
                <c:pt idx="1430">
                  <c:v>1431</c:v>
                </c:pt>
                <c:pt idx="1431">
                  <c:v>1432</c:v>
                </c:pt>
                <c:pt idx="1432">
                  <c:v>1433</c:v>
                </c:pt>
                <c:pt idx="1433">
                  <c:v>1434</c:v>
                </c:pt>
                <c:pt idx="1434">
                  <c:v>1435</c:v>
                </c:pt>
                <c:pt idx="1435">
                  <c:v>1436</c:v>
                </c:pt>
                <c:pt idx="1436">
                  <c:v>1437</c:v>
                </c:pt>
                <c:pt idx="1437">
                  <c:v>1438</c:v>
                </c:pt>
                <c:pt idx="1438">
                  <c:v>1439</c:v>
                </c:pt>
                <c:pt idx="1439">
                  <c:v>1440</c:v>
                </c:pt>
                <c:pt idx="1440">
                  <c:v>1441</c:v>
                </c:pt>
                <c:pt idx="1441">
                  <c:v>1442</c:v>
                </c:pt>
                <c:pt idx="1442">
                  <c:v>1443</c:v>
                </c:pt>
                <c:pt idx="1443">
                  <c:v>1444</c:v>
                </c:pt>
                <c:pt idx="1444">
                  <c:v>1445</c:v>
                </c:pt>
                <c:pt idx="1445">
                  <c:v>1446</c:v>
                </c:pt>
                <c:pt idx="1446">
                  <c:v>1447</c:v>
                </c:pt>
                <c:pt idx="1447">
                  <c:v>1448</c:v>
                </c:pt>
                <c:pt idx="1448">
                  <c:v>1449</c:v>
                </c:pt>
                <c:pt idx="1449">
                  <c:v>1450</c:v>
                </c:pt>
                <c:pt idx="1450">
                  <c:v>1451</c:v>
                </c:pt>
                <c:pt idx="1451">
                  <c:v>1452</c:v>
                </c:pt>
                <c:pt idx="1452">
                  <c:v>1453</c:v>
                </c:pt>
                <c:pt idx="1453">
                  <c:v>1454</c:v>
                </c:pt>
                <c:pt idx="1454">
                  <c:v>1455</c:v>
                </c:pt>
                <c:pt idx="1455">
                  <c:v>1456</c:v>
                </c:pt>
                <c:pt idx="1456">
                  <c:v>1457</c:v>
                </c:pt>
                <c:pt idx="1457">
                  <c:v>1458</c:v>
                </c:pt>
                <c:pt idx="1458">
                  <c:v>1459</c:v>
                </c:pt>
                <c:pt idx="1459">
                  <c:v>1460</c:v>
                </c:pt>
                <c:pt idx="1460">
                  <c:v>1461</c:v>
                </c:pt>
                <c:pt idx="1461">
                  <c:v>1462</c:v>
                </c:pt>
                <c:pt idx="1462">
                  <c:v>1463</c:v>
                </c:pt>
                <c:pt idx="1463">
                  <c:v>1464</c:v>
                </c:pt>
                <c:pt idx="1464">
                  <c:v>1465</c:v>
                </c:pt>
                <c:pt idx="1465">
                  <c:v>1466</c:v>
                </c:pt>
                <c:pt idx="1466">
                  <c:v>1467</c:v>
                </c:pt>
                <c:pt idx="1467">
                  <c:v>1468</c:v>
                </c:pt>
                <c:pt idx="1468">
                  <c:v>1469</c:v>
                </c:pt>
                <c:pt idx="1469">
                  <c:v>1470</c:v>
                </c:pt>
                <c:pt idx="1470">
                  <c:v>1471</c:v>
                </c:pt>
                <c:pt idx="1471">
                  <c:v>1472</c:v>
                </c:pt>
                <c:pt idx="1472">
                  <c:v>1473</c:v>
                </c:pt>
                <c:pt idx="1473">
                  <c:v>1474</c:v>
                </c:pt>
                <c:pt idx="1474">
                  <c:v>1475</c:v>
                </c:pt>
                <c:pt idx="1475">
                  <c:v>1476</c:v>
                </c:pt>
                <c:pt idx="1476">
                  <c:v>1477</c:v>
                </c:pt>
                <c:pt idx="1477">
                  <c:v>1478</c:v>
                </c:pt>
                <c:pt idx="1478">
                  <c:v>1479</c:v>
                </c:pt>
                <c:pt idx="1479">
                  <c:v>1480</c:v>
                </c:pt>
                <c:pt idx="1480">
                  <c:v>1481</c:v>
                </c:pt>
                <c:pt idx="1481">
                  <c:v>1482</c:v>
                </c:pt>
                <c:pt idx="1482">
                  <c:v>1483</c:v>
                </c:pt>
                <c:pt idx="1483">
                  <c:v>1484</c:v>
                </c:pt>
                <c:pt idx="1484">
                  <c:v>1485</c:v>
                </c:pt>
                <c:pt idx="1485">
                  <c:v>1486</c:v>
                </c:pt>
                <c:pt idx="1486">
                  <c:v>1487</c:v>
                </c:pt>
                <c:pt idx="1487">
                  <c:v>1488</c:v>
                </c:pt>
                <c:pt idx="1488">
                  <c:v>1489</c:v>
                </c:pt>
                <c:pt idx="1489">
                  <c:v>1490</c:v>
                </c:pt>
                <c:pt idx="1490">
                  <c:v>1491</c:v>
                </c:pt>
                <c:pt idx="1491">
                  <c:v>1492</c:v>
                </c:pt>
                <c:pt idx="1492">
                  <c:v>1493</c:v>
                </c:pt>
                <c:pt idx="1493">
                  <c:v>1494</c:v>
                </c:pt>
                <c:pt idx="1494">
                  <c:v>1495</c:v>
                </c:pt>
                <c:pt idx="1495">
                  <c:v>1496</c:v>
                </c:pt>
                <c:pt idx="1496">
                  <c:v>1497</c:v>
                </c:pt>
                <c:pt idx="1497">
                  <c:v>1498</c:v>
                </c:pt>
                <c:pt idx="1498">
                  <c:v>1499</c:v>
                </c:pt>
                <c:pt idx="1499">
                  <c:v>1500</c:v>
                </c:pt>
                <c:pt idx="1500">
                  <c:v>1501</c:v>
                </c:pt>
                <c:pt idx="1501">
                  <c:v>1502</c:v>
                </c:pt>
                <c:pt idx="1502">
                  <c:v>1503</c:v>
                </c:pt>
                <c:pt idx="1503">
                  <c:v>1504</c:v>
                </c:pt>
                <c:pt idx="1504">
                  <c:v>1505</c:v>
                </c:pt>
                <c:pt idx="1505">
                  <c:v>1506</c:v>
                </c:pt>
                <c:pt idx="1506">
                  <c:v>1507</c:v>
                </c:pt>
                <c:pt idx="1507">
                  <c:v>1508</c:v>
                </c:pt>
                <c:pt idx="1508">
                  <c:v>1509</c:v>
                </c:pt>
                <c:pt idx="1509">
                  <c:v>1510</c:v>
                </c:pt>
                <c:pt idx="1510">
                  <c:v>1511</c:v>
                </c:pt>
                <c:pt idx="1511">
                  <c:v>1512</c:v>
                </c:pt>
                <c:pt idx="1512">
                  <c:v>1513</c:v>
                </c:pt>
                <c:pt idx="1513">
                  <c:v>1514</c:v>
                </c:pt>
                <c:pt idx="1514">
                  <c:v>1515</c:v>
                </c:pt>
                <c:pt idx="1515">
                  <c:v>1516</c:v>
                </c:pt>
                <c:pt idx="1516">
                  <c:v>1517</c:v>
                </c:pt>
                <c:pt idx="1517">
                  <c:v>1518</c:v>
                </c:pt>
                <c:pt idx="1518">
                  <c:v>1519</c:v>
                </c:pt>
                <c:pt idx="1519">
                  <c:v>1520</c:v>
                </c:pt>
                <c:pt idx="1520">
                  <c:v>1521</c:v>
                </c:pt>
                <c:pt idx="1521">
                  <c:v>1522</c:v>
                </c:pt>
                <c:pt idx="1522">
                  <c:v>1523</c:v>
                </c:pt>
                <c:pt idx="1523">
                  <c:v>1524</c:v>
                </c:pt>
                <c:pt idx="1524">
                  <c:v>1525</c:v>
                </c:pt>
                <c:pt idx="1525">
                  <c:v>1526</c:v>
                </c:pt>
                <c:pt idx="1526">
                  <c:v>1527</c:v>
                </c:pt>
                <c:pt idx="1527">
                  <c:v>1528</c:v>
                </c:pt>
                <c:pt idx="1528">
                  <c:v>1529</c:v>
                </c:pt>
                <c:pt idx="1529">
                  <c:v>1530</c:v>
                </c:pt>
                <c:pt idx="1530">
                  <c:v>1531</c:v>
                </c:pt>
                <c:pt idx="1531">
                  <c:v>1532</c:v>
                </c:pt>
                <c:pt idx="1532">
                  <c:v>1533</c:v>
                </c:pt>
                <c:pt idx="1533">
                  <c:v>1534</c:v>
                </c:pt>
                <c:pt idx="1534">
                  <c:v>1535</c:v>
                </c:pt>
                <c:pt idx="1535">
                  <c:v>1536</c:v>
                </c:pt>
                <c:pt idx="1536">
                  <c:v>1537</c:v>
                </c:pt>
                <c:pt idx="1537">
                  <c:v>1538</c:v>
                </c:pt>
                <c:pt idx="1538">
                  <c:v>1539</c:v>
                </c:pt>
                <c:pt idx="1539">
                  <c:v>1540</c:v>
                </c:pt>
                <c:pt idx="1540">
                  <c:v>1541</c:v>
                </c:pt>
                <c:pt idx="1541">
                  <c:v>1542</c:v>
                </c:pt>
                <c:pt idx="1542">
                  <c:v>1543</c:v>
                </c:pt>
                <c:pt idx="1543">
                  <c:v>1544</c:v>
                </c:pt>
                <c:pt idx="1544">
                  <c:v>1545</c:v>
                </c:pt>
                <c:pt idx="1545">
                  <c:v>1546</c:v>
                </c:pt>
                <c:pt idx="1546">
                  <c:v>1547</c:v>
                </c:pt>
                <c:pt idx="1547">
                  <c:v>1548</c:v>
                </c:pt>
                <c:pt idx="1548">
                  <c:v>1549</c:v>
                </c:pt>
                <c:pt idx="1549">
                  <c:v>1550</c:v>
                </c:pt>
                <c:pt idx="1550">
                  <c:v>1551</c:v>
                </c:pt>
                <c:pt idx="1551">
                  <c:v>1552</c:v>
                </c:pt>
                <c:pt idx="1552">
                  <c:v>1553</c:v>
                </c:pt>
                <c:pt idx="1553">
                  <c:v>1554</c:v>
                </c:pt>
                <c:pt idx="1554">
                  <c:v>1555</c:v>
                </c:pt>
                <c:pt idx="1555">
                  <c:v>1556</c:v>
                </c:pt>
                <c:pt idx="1556">
                  <c:v>1557</c:v>
                </c:pt>
                <c:pt idx="1557">
                  <c:v>1558</c:v>
                </c:pt>
                <c:pt idx="1558">
                  <c:v>1559</c:v>
                </c:pt>
                <c:pt idx="1559">
                  <c:v>1560</c:v>
                </c:pt>
                <c:pt idx="1560">
                  <c:v>1561</c:v>
                </c:pt>
                <c:pt idx="1561">
                  <c:v>1562</c:v>
                </c:pt>
                <c:pt idx="1562">
                  <c:v>1563</c:v>
                </c:pt>
                <c:pt idx="1563">
                  <c:v>1564</c:v>
                </c:pt>
                <c:pt idx="1564">
                  <c:v>1565</c:v>
                </c:pt>
                <c:pt idx="1565">
                  <c:v>1566</c:v>
                </c:pt>
                <c:pt idx="1566">
                  <c:v>1567</c:v>
                </c:pt>
                <c:pt idx="1567">
                  <c:v>1568</c:v>
                </c:pt>
                <c:pt idx="1568">
                  <c:v>1569</c:v>
                </c:pt>
                <c:pt idx="1569">
                  <c:v>1570</c:v>
                </c:pt>
                <c:pt idx="1570">
                  <c:v>1571</c:v>
                </c:pt>
                <c:pt idx="1571">
                  <c:v>1572</c:v>
                </c:pt>
                <c:pt idx="1572">
                  <c:v>1573</c:v>
                </c:pt>
                <c:pt idx="1573">
                  <c:v>1574</c:v>
                </c:pt>
                <c:pt idx="1574">
                  <c:v>1575</c:v>
                </c:pt>
                <c:pt idx="1575">
                  <c:v>1576</c:v>
                </c:pt>
                <c:pt idx="1576">
                  <c:v>1577</c:v>
                </c:pt>
                <c:pt idx="1577">
                  <c:v>1578</c:v>
                </c:pt>
                <c:pt idx="1578">
                  <c:v>1579</c:v>
                </c:pt>
                <c:pt idx="1579">
                  <c:v>1580</c:v>
                </c:pt>
                <c:pt idx="1580">
                  <c:v>1581</c:v>
                </c:pt>
                <c:pt idx="1581">
                  <c:v>1582</c:v>
                </c:pt>
                <c:pt idx="1582">
                  <c:v>1583</c:v>
                </c:pt>
                <c:pt idx="1583">
                  <c:v>1584</c:v>
                </c:pt>
                <c:pt idx="1584">
                  <c:v>1585</c:v>
                </c:pt>
                <c:pt idx="1585">
                  <c:v>1586</c:v>
                </c:pt>
                <c:pt idx="1586">
                  <c:v>1587</c:v>
                </c:pt>
                <c:pt idx="1587">
                  <c:v>1588</c:v>
                </c:pt>
                <c:pt idx="1588">
                  <c:v>1589</c:v>
                </c:pt>
                <c:pt idx="1589">
                  <c:v>1590</c:v>
                </c:pt>
                <c:pt idx="1590">
                  <c:v>1591</c:v>
                </c:pt>
                <c:pt idx="1591">
                  <c:v>1592</c:v>
                </c:pt>
                <c:pt idx="1592">
                  <c:v>1593</c:v>
                </c:pt>
                <c:pt idx="1593">
                  <c:v>1594</c:v>
                </c:pt>
                <c:pt idx="1594">
                  <c:v>1595</c:v>
                </c:pt>
                <c:pt idx="1595">
                  <c:v>1596</c:v>
                </c:pt>
                <c:pt idx="1596">
                  <c:v>1597</c:v>
                </c:pt>
                <c:pt idx="1597">
                  <c:v>1598</c:v>
                </c:pt>
                <c:pt idx="1598">
                  <c:v>1599</c:v>
                </c:pt>
                <c:pt idx="1599">
                  <c:v>1600</c:v>
                </c:pt>
                <c:pt idx="1600">
                  <c:v>1601</c:v>
                </c:pt>
                <c:pt idx="1601">
                  <c:v>1602</c:v>
                </c:pt>
                <c:pt idx="1602">
                  <c:v>1603</c:v>
                </c:pt>
                <c:pt idx="1603">
                  <c:v>1604</c:v>
                </c:pt>
                <c:pt idx="1604">
                  <c:v>1605</c:v>
                </c:pt>
                <c:pt idx="1605">
                  <c:v>1606</c:v>
                </c:pt>
                <c:pt idx="1606">
                  <c:v>1607</c:v>
                </c:pt>
                <c:pt idx="1607">
                  <c:v>1608</c:v>
                </c:pt>
                <c:pt idx="1608">
                  <c:v>1609</c:v>
                </c:pt>
                <c:pt idx="1609">
                  <c:v>1610</c:v>
                </c:pt>
                <c:pt idx="1610">
                  <c:v>1611</c:v>
                </c:pt>
                <c:pt idx="1611">
                  <c:v>1612</c:v>
                </c:pt>
                <c:pt idx="1612">
                  <c:v>1613</c:v>
                </c:pt>
                <c:pt idx="1613">
                  <c:v>1614</c:v>
                </c:pt>
                <c:pt idx="1614">
                  <c:v>1615</c:v>
                </c:pt>
                <c:pt idx="1615">
                  <c:v>1616</c:v>
                </c:pt>
                <c:pt idx="1616">
                  <c:v>1617</c:v>
                </c:pt>
                <c:pt idx="1617">
                  <c:v>1618</c:v>
                </c:pt>
                <c:pt idx="1618">
                  <c:v>1619</c:v>
                </c:pt>
                <c:pt idx="1619">
                  <c:v>1620</c:v>
                </c:pt>
                <c:pt idx="1620">
                  <c:v>1621</c:v>
                </c:pt>
                <c:pt idx="1621">
                  <c:v>1622</c:v>
                </c:pt>
                <c:pt idx="1622">
                  <c:v>1623</c:v>
                </c:pt>
                <c:pt idx="1623">
                  <c:v>1624</c:v>
                </c:pt>
                <c:pt idx="1624">
                  <c:v>1625</c:v>
                </c:pt>
                <c:pt idx="1625">
                  <c:v>1626</c:v>
                </c:pt>
                <c:pt idx="1626">
                  <c:v>1627</c:v>
                </c:pt>
                <c:pt idx="1627">
                  <c:v>1628</c:v>
                </c:pt>
                <c:pt idx="1628">
                  <c:v>1629</c:v>
                </c:pt>
                <c:pt idx="1629">
                  <c:v>1630</c:v>
                </c:pt>
                <c:pt idx="1630">
                  <c:v>1631</c:v>
                </c:pt>
                <c:pt idx="1631">
                  <c:v>1632</c:v>
                </c:pt>
                <c:pt idx="1632">
                  <c:v>1633</c:v>
                </c:pt>
                <c:pt idx="1633">
                  <c:v>1634</c:v>
                </c:pt>
                <c:pt idx="1634">
                  <c:v>1635</c:v>
                </c:pt>
                <c:pt idx="1635">
                  <c:v>1636</c:v>
                </c:pt>
                <c:pt idx="1636">
                  <c:v>1637</c:v>
                </c:pt>
                <c:pt idx="1637">
                  <c:v>1638</c:v>
                </c:pt>
                <c:pt idx="1638">
                  <c:v>1639</c:v>
                </c:pt>
                <c:pt idx="1639">
                  <c:v>1640</c:v>
                </c:pt>
                <c:pt idx="1640">
                  <c:v>1641</c:v>
                </c:pt>
                <c:pt idx="1641">
                  <c:v>1642</c:v>
                </c:pt>
                <c:pt idx="1642">
                  <c:v>1643</c:v>
                </c:pt>
                <c:pt idx="1643">
                  <c:v>1644</c:v>
                </c:pt>
                <c:pt idx="1644">
                  <c:v>1645</c:v>
                </c:pt>
                <c:pt idx="1645">
                  <c:v>1646</c:v>
                </c:pt>
                <c:pt idx="1646">
                  <c:v>1647</c:v>
                </c:pt>
                <c:pt idx="1647">
                  <c:v>1648</c:v>
                </c:pt>
                <c:pt idx="1648">
                  <c:v>1649</c:v>
                </c:pt>
                <c:pt idx="1649">
                  <c:v>1650</c:v>
                </c:pt>
                <c:pt idx="1650">
                  <c:v>1651</c:v>
                </c:pt>
                <c:pt idx="1651">
                  <c:v>1652</c:v>
                </c:pt>
                <c:pt idx="1652">
                  <c:v>1653</c:v>
                </c:pt>
                <c:pt idx="1653">
                  <c:v>1654</c:v>
                </c:pt>
                <c:pt idx="1654">
                  <c:v>1655</c:v>
                </c:pt>
                <c:pt idx="1655">
                  <c:v>1656</c:v>
                </c:pt>
                <c:pt idx="1656">
                  <c:v>1657</c:v>
                </c:pt>
                <c:pt idx="1657">
                  <c:v>1658</c:v>
                </c:pt>
                <c:pt idx="1658">
                  <c:v>1659</c:v>
                </c:pt>
                <c:pt idx="1659">
                  <c:v>1660</c:v>
                </c:pt>
                <c:pt idx="1660">
                  <c:v>1661</c:v>
                </c:pt>
                <c:pt idx="1661">
                  <c:v>1662</c:v>
                </c:pt>
                <c:pt idx="1662">
                  <c:v>1663</c:v>
                </c:pt>
                <c:pt idx="1663">
                  <c:v>1664</c:v>
                </c:pt>
                <c:pt idx="1664">
                  <c:v>1665</c:v>
                </c:pt>
                <c:pt idx="1665">
                  <c:v>1666</c:v>
                </c:pt>
                <c:pt idx="1666">
                  <c:v>1667</c:v>
                </c:pt>
                <c:pt idx="1667">
                  <c:v>1668</c:v>
                </c:pt>
                <c:pt idx="1668">
                  <c:v>1669</c:v>
                </c:pt>
                <c:pt idx="1669">
                  <c:v>1670</c:v>
                </c:pt>
                <c:pt idx="1670">
                  <c:v>1671</c:v>
                </c:pt>
                <c:pt idx="1671">
                  <c:v>1672</c:v>
                </c:pt>
                <c:pt idx="1672">
                  <c:v>1673</c:v>
                </c:pt>
                <c:pt idx="1673">
                  <c:v>1674</c:v>
                </c:pt>
                <c:pt idx="1674">
                  <c:v>1675</c:v>
                </c:pt>
                <c:pt idx="1675">
                  <c:v>1676</c:v>
                </c:pt>
                <c:pt idx="1676">
                  <c:v>1677</c:v>
                </c:pt>
                <c:pt idx="1677">
                  <c:v>1678</c:v>
                </c:pt>
                <c:pt idx="1678">
                  <c:v>1679</c:v>
                </c:pt>
                <c:pt idx="1679">
                  <c:v>1680</c:v>
                </c:pt>
                <c:pt idx="1680">
                  <c:v>1681</c:v>
                </c:pt>
                <c:pt idx="1681">
                  <c:v>1682</c:v>
                </c:pt>
                <c:pt idx="1682">
                  <c:v>1683</c:v>
                </c:pt>
                <c:pt idx="1683">
                  <c:v>1684</c:v>
                </c:pt>
                <c:pt idx="1684">
                  <c:v>1685</c:v>
                </c:pt>
                <c:pt idx="1685">
                  <c:v>1686</c:v>
                </c:pt>
                <c:pt idx="1686">
                  <c:v>1687</c:v>
                </c:pt>
                <c:pt idx="1687">
                  <c:v>1688</c:v>
                </c:pt>
                <c:pt idx="1688">
                  <c:v>1689</c:v>
                </c:pt>
                <c:pt idx="1689">
                  <c:v>1690</c:v>
                </c:pt>
                <c:pt idx="1690">
                  <c:v>1691</c:v>
                </c:pt>
                <c:pt idx="1691">
                  <c:v>1692</c:v>
                </c:pt>
                <c:pt idx="1692">
                  <c:v>1693</c:v>
                </c:pt>
                <c:pt idx="1693">
                  <c:v>1694</c:v>
                </c:pt>
                <c:pt idx="1694">
                  <c:v>1695</c:v>
                </c:pt>
                <c:pt idx="1695">
                  <c:v>1696</c:v>
                </c:pt>
                <c:pt idx="1696">
                  <c:v>1697</c:v>
                </c:pt>
                <c:pt idx="1697">
                  <c:v>1698</c:v>
                </c:pt>
                <c:pt idx="1698">
                  <c:v>1699</c:v>
                </c:pt>
                <c:pt idx="1699">
                  <c:v>1700</c:v>
                </c:pt>
                <c:pt idx="1700">
                  <c:v>1701</c:v>
                </c:pt>
                <c:pt idx="1701">
                  <c:v>1702</c:v>
                </c:pt>
                <c:pt idx="1702">
                  <c:v>1703</c:v>
                </c:pt>
                <c:pt idx="1703">
                  <c:v>1704</c:v>
                </c:pt>
                <c:pt idx="1704">
                  <c:v>1705</c:v>
                </c:pt>
                <c:pt idx="1705">
                  <c:v>1706</c:v>
                </c:pt>
                <c:pt idx="1706">
                  <c:v>1707</c:v>
                </c:pt>
                <c:pt idx="1707">
                  <c:v>1708</c:v>
                </c:pt>
                <c:pt idx="1708">
                  <c:v>1709</c:v>
                </c:pt>
                <c:pt idx="1709">
                  <c:v>1710</c:v>
                </c:pt>
                <c:pt idx="1710">
                  <c:v>1711</c:v>
                </c:pt>
                <c:pt idx="1711">
                  <c:v>1712</c:v>
                </c:pt>
                <c:pt idx="1712">
                  <c:v>1713</c:v>
                </c:pt>
                <c:pt idx="1713">
                  <c:v>1714</c:v>
                </c:pt>
                <c:pt idx="1714">
                  <c:v>1715</c:v>
                </c:pt>
                <c:pt idx="1715">
                  <c:v>1716</c:v>
                </c:pt>
                <c:pt idx="1716">
                  <c:v>1717</c:v>
                </c:pt>
                <c:pt idx="1717">
                  <c:v>1718</c:v>
                </c:pt>
                <c:pt idx="1718">
                  <c:v>1719</c:v>
                </c:pt>
                <c:pt idx="1719">
                  <c:v>1720</c:v>
                </c:pt>
                <c:pt idx="1720">
                  <c:v>1721</c:v>
                </c:pt>
                <c:pt idx="1721">
                  <c:v>1722</c:v>
                </c:pt>
                <c:pt idx="1722">
                  <c:v>1723</c:v>
                </c:pt>
                <c:pt idx="1723">
                  <c:v>1724</c:v>
                </c:pt>
                <c:pt idx="1724">
                  <c:v>1725</c:v>
                </c:pt>
                <c:pt idx="1725">
                  <c:v>1726</c:v>
                </c:pt>
                <c:pt idx="1726">
                  <c:v>1727</c:v>
                </c:pt>
                <c:pt idx="1727">
                  <c:v>1728</c:v>
                </c:pt>
                <c:pt idx="1728">
                  <c:v>1729</c:v>
                </c:pt>
                <c:pt idx="1729">
                  <c:v>1730</c:v>
                </c:pt>
                <c:pt idx="1730">
                  <c:v>1731</c:v>
                </c:pt>
                <c:pt idx="1731">
                  <c:v>1732</c:v>
                </c:pt>
                <c:pt idx="1732">
                  <c:v>1733</c:v>
                </c:pt>
                <c:pt idx="1733">
                  <c:v>1734</c:v>
                </c:pt>
                <c:pt idx="1734">
                  <c:v>1735</c:v>
                </c:pt>
                <c:pt idx="1735">
                  <c:v>1736</c:v>
                </c:pt>
                <c:pt idx="1736">
                  <c:v>1737</c:v>
                </c:pt>
                <c:pt idx="1737">
                  <c:v>1738</c:v>
                </c:pt>
                <c:pt idx="1738">
                  <c:v>1739</c:v>
                </c:pt>
                <c:pt idx="1739">
                  <c:v>1740</c:v>
                </c:pt>
                <c:pt idx="1740">
                  <c:v>1741</c:v>
                </c:pt>
                <c:pt idx="1741">
                  <c:v>1742</c:v>
                </c:pt>
                <c:pt idx="1742">
                  <c:v>1743</c:v>
                </c:pt>
                <c:pt idx="1743">
                  <c:v>1744</c:v>
                </c:pt>
                <c:pt idx="1744">
                  <c:v>1745</c:v>
                </c:pt>
                <c:pt idx="1745">
                  <c:v>1746</c:v>
                </c:pt>
                <c:pt idx="1746">
                  <c:v>1747</c:v>
                </c:pt>
                <c:pt idx="1747">
                  <c:v>1748</c:v>
                </c:pt>
                <c:pt idx="1748">
                  <c:v>1749</c:v>
                </c:pt>
                <c:pt idx="1749">
                  <c:v>1750</c:v>
                </c:pt>
                <c:pt idx="1750">
                  <c:v>1751</c:v>
                </c:pt>
                <c:pt idx="1751">
                  <c:v>1752</c:v>
                </c:pt>
                <c:pt idx="1752">
                  <c:v>1753</c:v>
                </c:pt>
                <c:pt idx="1753">
                  <c:v>1754</c:v>
                </c:pt>
                <c:pt idx="1754">
                  <c:v>1755</c:v>
                </c:pt>
                <c:pt idx="1755">
                  <c:v>1756</c:v>
                </c:pt>
                <c:pt idx="1756">
                  <c:v>1757</c:v>
                </c:pt>
                <c:pt idx="1757">
                  <c:v>1758</c:v>
                </c:pt>
                <c:pt idx="1758">
                  <c:v>1759</c:v>
                </c:pt>
                <c:pt idx="1759">
                  <c:v>1760</c:v>
                </c:pt>
                <c:pt idx="1760">
                  <c:v>1761</c:v>
                </c:pt>
                <c:pt idx="1761">
                  <c:v>1762</c:v>
                </c:pt>
                <c:pt idx="1762">
                  <c:v>1763</c:v>
                </c:pt>
                <c:pt idx="1763">
                  <c:v>1764</c:v>
                </c:pt>
                <c:pt idx="1764">
                  <c:v>1765</c:v>
                </c:pt>
                <c:pt idx="1765">
                  <c:v>1766</c:v>
                </c:pt>
                <c:pt idx="1766">
                  <c:v>1767</c:v>
                </c:pt>
                <c:pt idx="1767">
                  <c:v>1768</c:v>
                </c:pt>
                <c:pt idx="1768">
                  <c:v>1769</c:v>
                </c:pt>
                <c:pt idx="1769">
                  <c:v>1770</c:v>
                </c:pt>
                <c:pt idx="1770">
                  <c:v>1771</c:v>
                </c:pt>
                <c:pt idx="1771">
                  <c:v>1772</c:v>
                </c:pt>
                <c:pt idx="1772">
                  <c:v>1773</c:v>
                </c:pt>
                <c:pt idx="1773">
                  <c:v>1774</c:v>
                </c:pt>
                <c:pt idx="1774">
                  <c:v>1775</c:v>
                </c:pt>
                <c:pt idx="1775">
                  <c:v>1776</c:v>
                </c:pt>
                <c:pt idx="1776">
                  <c:v>1777</c:v>
                </c:pt>
                <c:pt idx="1777">
                  <c:v>1778</c:v>
                </c:pt>
                <c:pt idx="1778">
                  <c:v>1779</c:v>
                </c:pt>
                <c:pt idx="1779">
                  <c:v>1780</c:v>
                </c:pt>
                <c:pt idx="1780">
                  <c:v>1781</c:v>
                </c:pt>
                <c:pt idx="1781">
                  <c:v>1782</c:v>
                </c:pt>
                <c:pt idx="1782">
                  <c:v>1783</c:v>
                </c:pt>
                <c:pt idx="1783">
                  <c:v>1784</c:v>
                </c:pt>
                <c:pt idx="1784">
                  <c:v>1785</c:v>
                </c:pt>
                <c:pt idx="1785">
                  <c:v>1786</c:v>
                </c:pt>
                <c:pt idx="1786">
                  <c:v>1787</c:v>
                </c:pt>
                <c:pt idx="1787">
                  <c:v>1788</c:v>
                </c:pt>
                <c:pt idx="1788">
                  <c:v>1789</c:v>
                </c:pt>
                <c:pt idx="1789">
                  <c:v>1790</c:v>
                </c:pt>
                <c:pt idx="1790">
                  <c:v>1791</c:v>
                </c:pt>
                <c:pt idx="1791">
                  <c:v>1792</c:v>
                </c:pt>
                <c:pt idx="1792">
                  <c:v>1793</c:v>
                </c:pt>
                <c:pt idx="1793">
                  <c:v>1794</c:v>
                </c:pt>
                <c:pt idx="1794">
                  <c:v>1795</c:v>
                </c:pt>
                <c:pt idx="1795">
                  <c:v>1796</c:v>
                </c:pt>
                <c:pt idx="1796">
                  <c:v>1797</c:v>
                </c:pt>
                <c:pt idx="1797">
                  <c:v>1798</c:v>
                </c:pt>
                <c:pt idx="1798">
                  <c:v>1799</c:v>
                </c:pt>
                <c:pt idx="1799">
                  <c:v>1800</c:v>
                </c:pt>
                <c:pt idx="1800">
                  <c:v>1801</c:v>
                </c:pt>
                <c:pt idx="1801">
                  <c:v>1802</c:v>
                </c:pt>
                <c:pt idx="1802">
                  <c:v>1803</c:v>
                </c:pt>
                <c:pt idx="1803">
                  <c:v>1804</c:v>
                </c:pt>
                <c:pt idx="1804">
                  <c:v>1805</c:v>
                </c:pt>
                <c:pt idx="1805">
                  <c:v>1806</c:v>
                </c:pt>
                <c:pt idx="1806">
                  <c:v>1807</c:v>
                </c:pt>
                <c:pt idx="1807">
                  <c:v>1808</c:v>
                </c:pt>
                <c:pt idx="1808">
                  <c:v>1809</c:v>
                </c:pt>
                <c:pt idx="1809">
                  <c:v>1810</c:v>
                </c:pt>
                <c:pt idx="1810">
                  <c:v>1811</c:v>
                </c:pt>
                <c:pt idx="1811">
                  <c:v>1812</c:v>
                </c:pt>
                <c:pt idx="1812">
                  <c:v>1813</c:v>
                </c:pt>
                <c:pt idx="1813">
                  <c:v>1814</c:v>
                </c:pt>
                <c:pt idx="1814">
                  <c:v>1815</c:v>
                </c:pt>
                <c:pt idx="1815">
                  <c:v>1816</c:v>
                </c:pt>
                <c:pt idx="1816">
                  <c:v>1817</c:v>
                </c:pt>
                <c:pt idx="1817">
                  <c:v>1818</c:v>
                </c:pt>
                <c:pt idx="1818">
                  <c:v>1819</c:v>
                </c:pt>
                <c:pt idx="1819">
                  <c:v>1820</c:v>
                </c:pt>
                <c:pt idx="1820">
                  <c:v>1821</c:v>
                </c:pt>
                <c:pt idx="1821">
                  <c:v>1822</c:v>
                </c:pt>
                <c:pt idx="1822">
                  <c:v>1823</c:v>
                </c:pt>
                <c:pt idx="1823">
                  <c:v>1824</c:v>
                </c:pt>
                <c:pt idx="1824">
                  <c:v>1825</c:v>
                </c:pt>
                <c:pt idx="1825">
                  <c:v>1826</c:v>
                </c:pt>
                <c:pt idx="1826">
                  <c:v>1827</c:v>
                </c:pt>
                <c:pt idx="1827">
                  <c:v>1828</c:v>
                </c:pt>
                <c:pt idx="1828">
                  <c:v>1829</c:v>
                </c:pt>
                <c:pt idx="1829">
                  <c:v>1830</c:v>
                </c:pt>
                <c:pt idx="1830">
                  <c:v>1831</c:v>
                </c:pt>
                <c:pt idx="1831">
                  <c:v>1832</c:v>
                </c:pt>
                <c:pt idx="1832">
                  <c:v>1833</c:v>
                </c:pt>
                <c:pt idx="1833">
                  <c:v>1834</c:v>
                </c:pt>
                <c:pt idx="1834">
                  <c:v>1835</c:v>
                </c:pt>
                <c:pt idx="1835">
                  <c:v>1836</c:v>
                </c:pt>
                <c:pt idx="1836">
                  <c:v>1837</c:v>
                </c:pt>
                <c:pt idx="1837">
                  <c:v>1838</c:v>
                </c:pt>
                <c:pt idx="1838">
                  <c:v>1839</c:v>
                </c:pt>
                <c:pt idx="1839">
                  <c:v>1840</c:v>
                </c:pt>
                <c:pt idx="1840">
                  <c:v>1841</c:v>
                </c:pt>
                <c:pt idx="1841">
                  <c:v>1842</c:v>
                </c:pt>
                <c:pt idx="1842">
                  <c:v>1843</c:v>
                </c:pt>
                <c:pt idx="1843">
                  <c:v>1844</c:v>
                </c:pt>
                <c:pt idx="1844">
                  <c:v>1845</c:v>
                </c:pt>
                <c:pt idx="1845">
                  <c:v>1846</c:v>
                </c:pt>
                <c:pt idx="1846">
                  <c:v>1847</c:v>
                </c:pt>
                <c:pt idx="1847">
                  <c:v>1848</c:v>
                </c:pt>
                <c:pt idx="1848">
                  <c:v>1849</c:v>
                </c:pt>
                <c:pt idx="1849">
                  <c:v>1850</c:v>
                </c:pt>
                <c:pt idx="1850">
                  <c:v>1851</c:v>
                </c:pt>
                <c:pt idx="1851">
                  <c:v>1852</c:v>
                </c:pt>
                <c:pt idx="1852">
                  <c:v>1853</c:v>
                </c:pt>
                <c:pt idx="1853">
                  <c:v>1854</c:v>
                </c:pt>
                <c:pt idx="1854">
                  <c:v>1855</c:v>
                </c:pt>
                <c:pt idx="1855">
                  <c:v>1856</c:v>
                </c:pt>
                <c:pt idx="1856">
                  <c:v>1857</c:v>
                </c:pt>
                <c:pt idx="1857">
                  <c:v>1858</c:v>
                </c:pt>
                <c:pt idx="1858">
                  <c:v>1859</c:v>
                </c:pt>
                <c:pt idx="1859">
                  <c:v>1860</c:v>
                </c:pt>
                <c:pt idx="1860">
                  <c:v>1861</c:v>
                </c:pt>
                <c:pt idx="1861">
                  <c:v>1862</c:v>
                </c:pt>
                <c:pt idx="1862">
                  <c:v>1863</c:v>
                </c:pt>
                <c:pt idx="1863">
                  <c:v>1864</c:v>
                </c:pt>
                <c:pt idx="1864">
                  <c:v>1865</c:v>
                </c:pt>
                <c:pt idx="1865">
                  <c:v>1866</c:v>
                </c:pt>
                <c:pt idx="1866">
                  <c:v>1867</c:v>
                </c:pt>
                <c:pt idx="1867">
                  <c:v>1868</c:v>
                </c:pt>
                <c:pt idx="1868">
                  <c:v>1869</c:v>
                </c:pt>
                <c:pt idx="1869">
                  <c:v>1870</c:v>
                </c:pt>
                <c:pt idx="1870">
                  <c:v>1871</c:v>
                </c:pt>
                <c:pt idx="1871">
                  <c:v>1872</c:v>
                </c:pt>
                <c:pt idx="1872">
                  <c:v>1873</c:v>
                </c:pt>
                <c:pt idx="1873">
                  <c:v>1874</c:v>
                </c:pt>
                <c:pt idx="1874">
                  <c:v>1875</c:v>
                </c:pt>
                <c:pt idx="1875">
                  <c:v>1876</c:v>
                </c:pt>
                <c:pt idx="1876">
                  <c:v>1877</c:v>
                </c:pt>
                <c:pt idx="1877">
                  <c:v>1878</c:v>
                </c:pt>
                <c:pt idx="1878">
                  <c:v>1879</c:v>
                </c:pt>
                <c:pt idx="1879">
                  <c:v>1880</c:v>
                </c:pt>
                <c:pt idx="1880">
                  <c:v>1881</c:v>
                </c:pt>
                <c:pt idx="1881">
                  <c:v>1882</c:v>
                </c:pt>
                <c:pt idx="1882">
                  <c:v>1883</c:v>
                </c:pt>
                <c:pt idx="1883">
                  <c:v>1884</c:v>
                </c:pt>
                <c:pt idx="1884">
                  <c:v>1885</c:v>
                </c:pt>
                <c:pt idx="1885">
                  <c:v>1886</c:v>
                </c:pt>
                <c:pt idx="1886">
                  <c:v>1887</c:v>
                </c:pt>
                <c:pt idx="1887">
                  <c:v>1888</c:v>
                </c:pt>
                <c:pt idx="1888">
                  <c:v>1889</c:v>
                </c:pt>
                <c:pt idx="1889">
                  <c:v>1890</c:v>
                </c:pt>
                <c:pt idx="1890">
                  <c:v>1891</c:v>
                </c:pt>
                <c:pt idx="1891">
                  <c:v>1892</c:v>
                </c:pt>
                <c:pt idx="1892">
                  <c:v>1893</c:v>
                </c:pt>
                <c:pt idx="1893">
                  <c:v>1894</c:v>
                </c:pt>
                <c:pt idx="1894">
                  <c:v>1895</c:v>
                </c:pt>
                <c:pt idx="1895">
                  <c:v>1896</c:v>
                </c:pt>
                <c:pt idx="1896">
                  <c:v>1897</c:v>
                </c:pt>
                <c:pt idx="1897">
                  <c:v>1898</c:v>
                </c:pt>
                <c:pt idx="1898">
                  <c:v>1899</c:v>
                </c:pt>
                <c:pt idx="1899">
                  <c:v>1900</c:v>
                </c:pt>
                <c:pt idx="1900">
                  <c:v>1901</c:v>
                </c:pt>
                <c:pt idx="1901">
                  <c:v>1902</c:v>
                </c:pt>
                <c:pt idx="1902">
                  <c:v>1903</c:v>
                </c:pt>
                <c:pt idx="1903">
                  <c:v>1904</c:v>
                </c:pt>
                <c:pt idx="1904">
                  <c:v>1905</c:v>
                </c:pt>
                <c:pt idx="1905">
                  <c:v>1906</c:v>
                </c:pt>
                <c:pt idx="1906">
                  <c:v>1907</c:v>
                </c:pt>
                <c:pt idx="1907">
                  <c:v>1908</c:v>
                </c:pt>
                <c:pt idx="1908">
                  <c:v>1909</c:v>
                </c:pt>
                <c:pt idx="1909">
                  <c:v>1910</c:v>
                </c:pt>
                <c:pt idx="1910">
                  <c:v>1911</c:v>
                </c:pt>
                <c:pt idx="1911">
                  <c:v>1912</c:v>
                </c:pt>
                <c:pt idx="1912">
                  <c:v>1913</c:v>
                </c:pt>
                <c:pt idx="1913">
                  <c:v>1914</c:v>
                </c:pt>
                <c:pt idx="1914">
                  <c:v>1915</c:v>
                </c:pt>
                <c:pt idx="1915">
                  <c:v>1916</c:v>
                </c:pt>
                <c:pt idx="1916">
                  <c:v>1917</c:v>
                </c:pt>
                <c:pt idx="1917">
                  <c:v>1918</c:v>
                </c:pt>
                <c:pt idx="1918">
                  <c:v>1919</c:v>
                </c:pt>
                <c:pt idx="1919">
                  <c:v>1920</c:v>
                </c:pt>
                <c:pt idx="1920">
                  <c:v>1921</c:v>
                </c:pt>
                <c:pt idx="1921">
                  <c:v>1922</c:v>
                </c:pt>
                <c:pt idx="1922">
                  <c:v>1923</c:v>
                </c:pt>
                <c:pt idx="1923">
                  <c:v>1924</c:v>
                </c:pt>
                <c:pt idx="1924">
                  <c:v>1925</c:v>
                </c:pt>
                <c:pt idx="1925">
                  <c:v>1926</c:v>
                </c:pt>
                <c:pt idx="1926">
                  <c:v>1927</c:v>
                </c:pt>
                <c:pt idx="1927">
                  <c:v>1928</c:v>
                </c:pt>
                <c:pt idx="1928">
                  <c:v>1929</c:v>
                </c:pt>
                <c:pt idx="1929">
                  <c:v>1930</c:v>
                </c:pt>
                <c:pt idx="1930">
                  <c:v>1931</c:v>
                </c:pt>
                <c:pt idx="1931">
                  <c:v>1932</c:v>
                </c:pt>
                <c:pt idx="1932">
                  <c:v>1933</c:v>
                </c:pt>
                <c:pt idx="1933">
                  <c:v>1934</c:v>
                </c:pt>
                <c:pt idx="1934">
                  <c:v>1935</c:v>
                </c:pt>
                <c:pt idx="1935">
                  <c:v>1936</c:v>
                </c:pt>
                <c:pt idx="1936">
                  <c:v>1937</c:v>
                </c:pt>
                <c:pt idx="1937">
                  <c:v>1938</c:v>
                </c:pt>
                <c:pt idx="1938">
                  <c:v>1939</c:v>
                </c:pt>
                <c:pt idx="1939">
                  <c:v>1940</c:v>
                </c:pt>
                <c:pt idx="1940">
                  <c:v>1941</c:v>
                </c:pt>
                <c:pt idx="1941">
                  <c:v>1942</c:v>
                </c:pt>
                <c:pt idx="1942">
                  <c:v>1943</c:v>
                </c:pt>
                <c:pt idx="1943">
                  <c:v>1944</c:v>
                </c:pt>
                <c:pt idx="1944">
                  <c:v>1945</c:v>
                </c:pt>
                <c:pt idx="1945">
                  <c:v>1946</c:v>
                </c:pt>
                <c:pt idx="1946">
                  <c:v>1947</c:v>
                </c:pt>
                <c:pt idx="1947">
                  <c:v>1948</c:v>
                </c:pt>
                <c:pt idx="1948">
                  <c:v>1949</c:v>
                </c:pt>
                <c:pt idx="1949">
                  <c:v>1950</c:v>
                </c:pt>
                <c:pt idx="1950">
                  <c:v>1951</c:v>
                </c:pt>
                <c:pt idx="1951">
                  <c:v>1952</c:v>
                </c:pt>
                <c:pt idx="1952">
                  <c:v>1953</c:v>
                </c:pt>
                <c:pt idx="1953">
                  <c:v>1954</c:v>
                </c:pt>
                <c:pt idx="1954">
                  <c:v>1955</c:v>
                </c:pt>
                <c:pt idx="1955">
                  <c:v>1956</c:v>
                </c:pt>
                <c:pt idx="1956">
                  <c:v>1957</c:v>
                </c:pt>
                <c:pt idx="1957">
                  <c:v>1958</c:v>
                </c:pt>
                <c:pt idx="1958">
                  <c:v>1959</c:v>
                </c:pt>
                <c:pt idx="1959">
                  <c:v>1960</c:v>
                </c:pt>
                <c:pt idx="1960">
                  <c:v>1961</c:v>
                </c:pt>
                <c:pt idx="1961">
                  <c:v>1962</c:v>
                </c:pt>
                <c:pt idx="1962">
                  <c:v>1963</c:v>
                </c:pt>
                <c:pt idx="1963">
                  <c:v>1964</c:v>
                </c:pt>
                <c:pt idx="1964">
                  <c:v>1965</c:v>
                </c:pt>
                <c:pt idx="1965">
                  <c:v>1966</c:v>
                </c:pt>
                <c:pt idx="1966">
                  <c:v>1967</c:v>
                </c:pt>
                <c:pt idx="1967">
                  <c:v>1968</c:v>
                </c:pt>
                <c:pt idx="1968">
                  <c:v>1969</c:v>
                </c:pt>
                <c:pt idx="1969">
                  <c:v>1970</c:v>
                </c:pt>
                <c:pt idx="1970">
                  <c:v>1971</c:v>
                </c:pt>
                <c:pt idx="1971">
                  <c:v>1972</c:v>
                </c:pt>
                <c:pt idx="1972">
                  <c:v>1973</c:v>
                </c:pt>
                <c:pt idx="1973">
                  <c:v>1974</c:v>
                </c:pt>
                <c:pt idx="1974">
                  <c:v>1975</c:v>
                </c:pt>
                <c:pt idx="1975">
                  <c:v>1976</c:v>
                </c:pt>
                <c:pt idx="1976">
                  <c:v>1977</c:v>
                </c:pt>
                <c:pt idx="1977">
                  <c:v>1978</c:v>
                </c:pt>
                <c:pt idx="1978">
                  <c:v>1979</c:v>
                </c:pt>
                <c:pt idx="1979">
                  <c:v>1980</c:v>
                </c:pt>
                <c:pt idx="1980">
                  <c:v>1981</c:v>
                </c:pt>
                <c:pt idx="1981">
                  <c:v>1982</c:v>
                </c:pt>
                <c:pt idx="1982">
                  <c:v>1983</c:v>
                </c:pt>
                <c:pt idx="1983">
                  <c:v>1984</c:v>
                </c:pt>
                <c:pt idx="1984">
                  <c:v>1985</c:v>
                </c:pt>
                <c:pt idx="1985">
                  <c:v>1986</c:v>
                </c:pt>
                <c:pt idx="1986">
                  <c:v>1987</c:v>
                </c:pt>
                <c:pt idx="1987">
                  <c:v>1988</c:v>
                </c:pt>
                <c:pt idx="1988">
                  <c:v>1989</c:v>
                </c:pt>
                <c:pt idx="1989">
                  <c:v>1990</c:v>
                </c:pt>
                <c:pt idx="1990">
                  <c:v>1991</c:v>
                </c:pt>
                <c:pt idx="1991">
                  <c:v>1992</c:v>
                </c:pt>
                <c:pt idx="1992">
                  <c:v>1993</c:v>
                </c:pt>
                <c:pt idx="1993">
                  <c:v>1994</c:v>
                </c:pt>
                <c:pt idx="1994">
                  <c:v>1995</c:v>
                </c:pt>
                <c:pt idx="1995">
                  <c:v>1996</c:v>
                </c:pt>
                <c:pt idx="1996">
                  <c:v>1997</c:v>
                </c:pt>
                <c:pt idx="1997">
                  <c:v>1998</c:v>
                </c:pt>
                <c:pt idx="1998">
                  <c:v>1999</c:v>
                </c:pt>
                <c:pt idx="1999">
                  <c:v>2000</c:v>
                </c:pt>
                <c:pt idx="2000">
                  <c:v>2001</c:v>
                </c:pt>
                <c:pt idx="2001">
                  <c:v>2002</c:v>
                </c:pt>
                <c:pt idx="2002">
                  <c:v>2003</c:v>
                </c:pt>
                <c:pt idx="2003">
                  <c:v>2004</c:v>
                </c:pt>
                <c:pt idx="2004">
                  <c:v>2005</c:v>
                </c:pt>
                <c:pt idx="2005">
                  <c:v>2006</c:v>
                </c:pt>
                <c:pt idx="2006">
                  <c:v>2007</c:v>
                </c:pt>
                <c:pt idx="2007">
                  <c:v>2008</c:v>
                </c:pt>
                <c:pt idx="2008">
                  <c:v>2009</c:v>
                </c:pt>
                <c:pt idx="2009">
                  <c:v>2010</c:v>
                </c:pt>
                <c:pt idx="2010">
                  <c:v>2011</c:v>
                </c:pt>
                <c:pt idx="2011">
                  <c:v>2012</c:v>
                </c:pt>
                <c:pt idx="2012">
                  <c:v>2013</c:v>
                </c:pt>
                <c:pt idx="2013">
                  <c:v>2014</c:v>
                </c:pt>
                <c:pt idx="2014">
                  <c:v>2015</c:v>
                </c:pt>
                <c:pt idx="2015">
                  <c:v>2016</c:v>
                </c:pt>
                <c:pt idx="2016">
                  <c:v>2017</c:v>
                </c:pt>
                <c:pt idx="2017">
                  <c:v>2018</c:v>
                </c:pt>
                <c:pt idx="2018">
                  <c:v>2019</c:v>
                </c:pt>
                <c:pt idx="2019">
                  <c:v>2020</c:v>
                </c:pt>
                <c:pt idx="2020">
                  <c:v>2021</c:v>
                </c:pt>
                <c:pt idx="2021">
                  <c:v>2022</c:v>
                </c:pt>
                <c:pt idx="2022">
                  <c:v>2023</c:v>
                </c:pt>
                <c:pt idx="2023">
                  <c:v>2024</c:v>
                </c:pt>
                <c:pt idx="2024">
                  <c:v>2025</c:v>
                </c:pt>
                <c:pt idx="2025">
                  <c:v>2026</c:v>
                </c:pt>
                <c:pt idx="2026">
                  <c:v>2027</c:v>
                </c:pt>
                <c:pt idx="2027">
                  <c:v>2028</c:v>
                </c:pt>
                <c:pt idx="2028">
                  <c:v>2029</c:v>
                </c:pt>
                <c:pt idx="2029">
                  <c:v>2030</c:v>
                </c:pt>
                <c:pt idx="2030">
                  <c:v>2031</c:v>
                </c:pt>
                <c:pt idx="2031">
                  <c:v>2032</c:v>
                </c:pt>
                <c:pt idx="2032">
                  <c:v>2033</c:v>
                </c:pt>
                <c:pt idx="2033">
                  <c:v>2034</c:v>
                </c:pt>
                <c:pt idx="2034">
                  <c:v>2035</c:v>
                </c:pt>
                <c:pt idx="2035">
                  <c:v>2036</c:v>
                </c:pt>
                <c:pt idx="2036">
                  <c:v>2037</c:v>
                </c:pt>
                <c:pt idx="2037">
                  <c:v>2038</c:v>
                </c:pt>
                <c:pt idx="2038">
                  <c:v>2039</c:v>
                </c:pt>
                <c:pt idx="2039">
                  <c:v>2040</c:v>
                </c:pt>
                <c:pt idx="2040">
                  <c:v>2041</c:v>
                </c:pt>
                <c:pt idx="2041">
                  <c:v>2042</c:v>
                </c:pt>
                <c:pt idx="2042">
                  <c:v>2043</c:v>
                </c:pt>
                <c:pt idx="2043">
                  <c:v>2044</c:v>
                </c:pt>
                <c:pt idx="2044">
                  <c:v>2045</c:v>
                </c:pt>
                <c:pt idx="2045">
                  <c:v>2046</c:v>
                </c:pt>
                <c:pt idx="2046">
                  <c:v>2047</c:v>
                </c:pt>
                <c:pt idx="2047">
                  <c:v>2048</c:v>
                </c:pt>
                <c:pt idx="2048">
                  <c:v>2049</c:v>
                </c:pt>
                <c:pt idx="2049">
                  <c:v>2050</c:v>
                </c:pt>
                <c:pt idx="2050">
                  <c:v>2051</c:v>
                </c:pt>
                <c:pt idx="2051">
                  <c:v>2052</c:v>
                </c:pt>
                <c:pt idx="2052">
                  <c:v>2053</c:v>
                </c:pt>
                <c:pt idx="2053">
                  <c:v>2054</c:v>
                </c:pt>
                <c:pt idx="2054">
                  <c:v>2055</c:v>
                </c:pt>
                <c:pt idx="2055">
                  <c:v>2056</c:v>
                </c:pt>
                <c:pt idx="2056">
                  <c:v>2057</c:v>
                </c:pt>
                <c:pt idx="2057">
                  <c:v>2058</c:v>
                </c:pt>
                <c:pt idx="2058">
                  <c:v>2059</c:v>
                </c:pt>
                <c:pt idx="2059">
                  <c:v>2060</c:v>
                </c:pt>
                <c:pt idx="2060">
                  <c:v>2061</c:v>
                </c:pt>
                <c:pt idx="2061">
                  <c:v>2062</c:v>
                </c:pt>
                <c:pt idx="2062">
                  <c:v>2063</c:v>
                </c:pt>
                <c:pt idx="2063">
                  <c:v>2064</c:v>
                </c:pt>
                <c:pt idx="2064">
                  <c:v>2065</c:v>
                </c:pt>
                <c:pt idx="2065">
                  <c:v>2066</c:v>
                </c:pt>
                <c:pt idx="2066">
                  <c:v>2067</c:v>
                </c:pt>
                <c:pt idx="2067">
                  <c:v>2068</c:v>
                </c:pt>
                <c:pt idx="2068">
                  <c:v>2069</c:v>
                </c:pt>
                <c:pt idx="2069">
                  <c:v>2070</c:v>
                </c:pt>
                <c:pt idx="2070">
                  <c:v>2071</c:v>
                </c:pt>
                <c:pt idx="2071">
                  <c:v>2072</c:v>
                </c:pt>
                <c:pt idx="2072">
                  <c:v>2073</c:v>
                </c:pt>
                <c:pt idx="2073">
                  <c:v>2074</c:v>
                </c:pt>
                <c:pt idx="2074">
                  <c:v>2075</c:v>
                </c:pt>
                <c:pt idx="2075">
                  <c:v>2076</c:v>
                </c:pt>
                <c:pt idx="2076">
                  <c:v>2077</c:v>
                </c:pt>
                <c:pt idx="2077">
                  <c:v>2078</c:v>
                </c:pt>
                <c:pt idx="2078">
                  <c:v>2079</c:v>
                </c:pt>
                <c:pt idx="2079">
                  <c:v>2080</c:v>
                </c:pt>
                <c:pt idx="2080">
                  <c:v>2081</c:v>
                </c:pt>
                <c:pt idx="2081">
                  <c:v>2082</c:v>
                </c:pt>
                <c:pt idx="2082">
                  <c:v>2083</c:v>
                </c:pt>
                <c:pt idx="2083">
                  <c:v>2084</c:v>
                </c:pt>
                <c:pt idx="2084">
                  <c:v>2085</c:v>
                </c:pt>
                <c:pt idx="2085">
                  <c:v>2086</c:v>
                </c:pt>
                <c:pt idx="2086">
                  <c:v>2087</c:v>
                </c:pt>
                <c:pt idx="2087">
                  <c:v>2088</c:v>
                </c:pt>
                <c:pt idx="2088">
                  <c:v>2089</c:v>
                </c:pt>
                <c:pt idx="2089">
                  <c:v>2090</c:v>
                </c:pt>
                <c:pt idx="2090">
                  <c:v>2091</c:v>
                </c:pt>
                <c:pt idx="2091">
                  <c:v>2092</c:v>
                </c:pt>
                <c:pt idx="2092">
                  <c:v>2093</c:v>
                </c:pt>
                <c:pt idx="2093">
                  <c:v>2094</c:v>
                </c:pt>
                <c:pt idx="2094">
                  <c:v>2095</c:v>
                </c:pt>
                <c:pt idx="2095">
                  <c:v>2096</c:v>
                </c:pt>
                <c:pt idx="2096">
                  <c:v>2097</c:v>
                </c:pt>
                <c:pt idx="2097">
                  <c:v>2098</c:v>
                </c:pt>
                <c:pt idx="2098">
                  <c:v>2099</c:v>
                </c:pt>
                <c:pt idx="2099">
                  <c:v>2100</c:v>
                </c:pt>
                <c:pt idx="2100">
                  <c:v>2101</c:v>
                </c:pt>
                <c:pt idx="2101">
                  <c:v>2102</c:v>
                </c:pt>
                <c:pt idx="2102">
                  <c:v>2103</c:v>
                </c:pt>
                <c:pt idx="2103">
                  <c:v>2104</c:v>
                </c:pt>
                <c:pt idx="2104">
                  <c:v>2105</c:v>
                </c:pt>
                <c:pt idx="2105">
                  <c:v>2106</c:v>
                </c:pt>
                <c:pt idx="2106">
                  <c:v>2107</c:v>
                </c:pt>
                <c:pt idx="2107">
                  <c:v>2108</c:v>
                </c:pt>
                <c:pt idx="2108">
                  <c:v>2109</c:v>
                </c:pt>
                <c:pt idx="2109">
                  <c:v>2110</c:v>
                </c:pt>
                <c:pt idx="2110">
                  <c:v>2111</c:v>
                </c:pt>
                <c:pt idx="2111">
                  <c:v>2112</c:v>
                </c:pt>
                <c:pt idx="2112">
                  <c:v>2113</c:v>
                </c:pt>
                <c:pt idx="2113">
                  <c:v>2114</c:v>
                </c:pt>
                <c:pt idx="2114">
                  <c:v>2115</c:v>
                </c:pt>
                <c:pt idx="2115">
                  <c:v>2116</c:v>
                </c:pt>
                <c:pt idx="2116">
                  <c:v>2117</c:v>
                </c:pt>
                <c:pt idx="2117">
                  <c:v>2118</c:v>
                </c:pt>
                <c:pt idx="2118">
                  <c:v>2119</c:v>
                </c:pt>
                <c:pt idx="2119">
                  <c:v>2120</c:v>
                </c:pt>
                <c:pt idx="2120">
                  <c:v>2121</c:v>
                </c:pt>
                <c:pt idx="2121">
                  <c:v>2122</c:v>
                </c:pt>
                <c:pt idx="2122">
                  <c:v>2123</c:v>
                </c:pt>
                <c:pt idx="2123">
                  <c:v>2124</c:v>
                </c:pt>
                <c:pt idx="2124">
                  <c:v>2125</c:v>
                </c:pt>
                <c:pt idx="2125">
                  <c:v>2126</c:v>
                </c:pt>
                <c:pt idx="2126">
                  <c:v>2127</c:v>
                </c:pt>
                <c:pt idx="2127">
                  <c:v>2128</c:v>
                </c:pt>
                <c:pt idx="2128">
                  <c:v>2129</c:v>
                </c:pt>
                <c:pt idx="2129">
                  <c:v>2130</c:v>
                </c:pt>
                <c:pt idx="2130">
                  <c:v>2131</c:v>
                </c:pt>
                <c:pt idx="2131">
                  <c:v>2132</c:v>
                </c:pt>
                <c:pt idx="2132">
                  <c:v>2133</c:v>
                </c:pt>
                <c:pt idx="2133">
                  <c:v>2134</c:v>
                </c:pt>
                <c:pt idx="2134">
                  <c:v>2135</c:v>
                </c:pt>
                <c:pt idx="2135">
                  <c:v>2136</c:v>
                </c:pt>
                <c:pt idx="2136">
                  <c:v>2137</c:v>
                </c:pt>
                <c:pt idx="2137">
                  <c:v>2138</c:v>
                </c:pt>
                <c:pt idx="2138">
                  <c:v>2139</c:v>
                </c:pt>
                <c:pt idx="2139">
                  <c:v>2140</c:v>
                </c:pt>
                <c:pt idx="2140">
                  <c:v>2141</c:v>
                </c:pt>
                <c:pt idx="2141">
                  <c:v>2142</c:v>
                </c:pt>
                <c:pt idx="2142">
                  <c:v>2143</c:v>
                </c:pt>
                <c:pt idx="2143">
                  <c:v>2144</c:v>
                </c:pt>
                <c:pt idx="2144">
                  <c:v>2145</c:v>
                </c:pt>
                <c:pt idx="2145">
                  <c:v>2146</c:v>
                </c:pt>
                <c:pt idx="2146">
                  <c:v>2147</c:v>
                </c:pt>
                <c:pt idx="2147">
                  <c:v>2148</c:v>
                </c:pt>
                <c:pt idx="2148">
                  <c:v>2149</c:v>
                </c:pt>
                <c:pt idx="2149">
                  <c:v>2150</c:v>
                </c:pt>
                <c:pt idx="2150">
                  <c:v>2151</c:v>
                </c:pt>
                <c:pt idx="2151">
                  <c:v>2152</c:v>
                </c:pt>
                <c:pt idx="2152">
                  <c:v>2153</c:v>
                </c:pt>
                <c:pt idx="2153">
                  <c:v>2154</c:v>
                </c:pt>
                <c:pt idx="2154">
                  <c:v>2155</c:v>
                </c:pt>
                <c:pt idx="2155">
                  <c:v>2156</c:v>
                </c:pt>
                <c:pt idx="2156">
                  <c:v>2157</c:v>
                </c:pt>
                <c:pt idx="2157">
                  <c:v>2158</c:v>
                </c:pt>
                <c:pt idx="2158">
                  <c:v>2159</c:v>
                </c:pt>
                <c:pt idx="2159">
                  <c:v>2160</c:v>
                </c:pt>
                <c:pt idx="2160">
                  <c:v>2161</c:v>
                </c:pt>
                <c:pt idx="2161">
                  <c:v>2162</c:v>
                </c:pt>
                <c:pt idx="2162">
                  <c:v>2163</c:v>
                </c:pt>
                <c:pt idx="2163">
                  <c:v>2164</c:v>
                </c:pt>
                <c:pt idx="2164">
                  <c:v>2165</c:v>
                </c:pt>
                <c:pt idx="2165">
                  <c:v>2166</c:v>
                </c:pt>
                <c:pt idx="2166">
                  <c:v>2167</c:v>
                </c:pt>
                <c:pt idx="2167">
                  <c:v>2168</c:v>
                </c:pt>
                <c:pt idx="2168">
                  <c:v>2169</c:v>
                </c:pt>
                <c:pt idx="2169">
                  <c:v>2170</c:v>
                </c:pt>
                <c:pt idx="2170">
                  <c:v>2171</c:v>
                </c:pt>
                <c:pt idx="2171">
                  <c:v>2172</c:v>
                </c:pt>
                <c:pt idx="2172">
                  <c:v>2173</c:v>
                </c:pt>
                <c:pt idx="2173">
                  <c:v>2174</c:v>
                </c:pt>
                <c:pt idx="2174">
                  <c:v>2175</c:v>
                </c:pt>
                <c:pt idx="2175">
                  <c:v>2176</c:v>
                </c:pt>
                <c:pt idx="2176">
                  <c:v>2177</c:v>
                </c:pt>
                <c:pt idx="2177">
                  <c:v>2178</c:v>
                </c:pt>
                <c:pt idx="2178">
                  <c:v>2179</c:v>
                </c:pt>
                <c:pt idx="2179">
                  <c:v>2180</c:v>
                </c:pt>
                <c:pt idx="2180">
                  <c:v>2181</c:v>
                </c:pt>
                <c:pt idx="2181">
                  <c:v>2182</c:v>
                </c:pt>
                <c:pt idx="2182">
                  <c:v>2183</c:v>
                </c:pt>
                <c:pt idx="2183">
                  <c:v>2184</c:v>
                </c:pt>
                <c:pt idx="2184">
                  <c:v>2185</c:v>
                </c:pt>
                <c:pt idx="2185">
                  <c:v>2186</c:v>
                </c:pt>
                <c:pt idx="2186">
                  <c:v>2187</c:v>
                </c:pt>
                <c:pt idx="2187">
                  <c:v>2188</c:v>
                </c:pt>
                <c:pt idx="2188">
                  <c:v>2189</c:v>
                </c:pt>
                <c:pt idx="2189">
                  <c:v>2190</c:v>
                </c:pt>
                <c:pt idx="2190">
                  <c:v>2191</c:v>
                </c:pt>
                <c:pt idx="2191">
                  <c:v>2192</c:v>
                </c:pt>
                <c:pt idx="2192">
                  <c:v>2193</c:v>
                </c:pt>
                <c:pt idx="2193">
                  <c:v>2194</c:v>
                </c:pt>
                <c:pt idx="2194">
                  <c:v>2195</c:v>
                </c:pt>
                <c:pt idx="2195">
                  <c:v>2196</c:v>
                </c:pt>
                <c:pt idx="2196">
                  <c:v>2197</c:v>
                </c:pt>
                <c:pt idx="2197">
                  <c:v>2198</c:v>
                </c:pt>
                <c:pt idx="2198">
                  <c:v>2199</c:v>
                </c:pt>
                <c:pt idx="2199">
                  <c:v>2200</c:v>
                </c:pt>
                <c:pt idx="2200">
                  <c:v>2201</c:v>
                </c:pt>
                <c:pt idx="2201">
                  <c:v>2202</c:v>
                </c:pt>
                <c:pt idx="2202">
                  <c:v>2203</c:v>
                </c:pt>
                <c:pt idx="2203">
                  <c:v>2204</c:v>
                </c:pt>
                <c:pt idx="2204">
                  <c:v>2205</c:v>
                </c:pt>
                <c:pt idx="2205">
                  <c:v>2206</c:v>
                </c:pt>
                <c:pt idx="2206">
                  <c:v>2207</c:v>
                </c:pt>
                <c:pt idx="2207">
                  <c:v>2208</c:v>
                </c:pt>
                <c:pt idx="2208">
                  <c:v>2209</c:v>
                </c:pt>
                <c:pt idx="2209">
                  <c:v>2210</c:v>
                </c:pt>
                <c:pt idx="2210">
                  <c:v>2211</c:v>
                </c:pt>
                <c:pt idx="2211">
                  <c:v>2212</c:v>
                </c:pt>
                <c:pt idx="2212">
                  <c:v>2213</c:v>
                </c:pt>
                <c:pt idx="2213">
                  <c:v>2214</c:v>
                </c:pt>
                <c:pt idx="2214">
                  <c:v>2215</c:v>
                </c:pt>
                <c:pt idx="2215">
                  <c:v>2216</c:v>
                </c:pt>
                <c:pt idx="2216">
                  <c:v>2217</c:v>
                </c:pt>
                <c:pt idx="2217">
                  <c:v>2218</c:v>
                </c:pt>
                <c:pt idx="2218">
                  <c:v>2219</c:v>
                </c:pt>
                <c:pt idx="2219">
                  <c:v>2220</c:v>
                </c:pt>
                <c:pt idx="2220">
                  <c:v>2221</c:v>
                </c:pt>
                <c:pt idx="2221">
                  <c:v>2222</c:v>
                </c:pt>
                <c:pt idx="2222">
                  <c:v>2223</c:v>
                </c:pt>
                <c:pt idx="2223">
                  <c:v>2224</c:v>
                </c:pt>
                <c:pt idx="2224">
                  <c:v>2225</c:v>
                </c:pt>
                <c:pt idx="2225">
                  <c:v>2226</c:v>
                </c:pt>
                <c:pt idx="2226">
                  <c:v>2227</c:v>
                </c:pt>
                <c:pt idx="2227">
                  <c:v>2228</c:v>
                </c:pt>
                <c:pt idx="2228">
                  <c:v>2229</c:v>
                </c:pt>
                <c:pt idx="2229">
                  <c:v>2230</c:v>
                </c:pt>
                <c:pt idx="2230">
                  <c:v>2231</c:v>
                </c:pt>
                <c:pt idx="2231">
                  <c:v>2232</c:v>
                </c:pt>
                <c:pt idx="2232">
                  <c:v>2233</c:v>
                </c:pt>
                <c:pt idx="2233">
                  <c:v>2234</c:v>
                </c:pt>
                <c:pt idx="2234">
                  <c:v>2235</c:v>
                </c:pt>
                <c:pt idx="2235">
                  <c:v>2236</c:v>
                </c:pt>
                <c:pt idx="2236">
                  <c:v>2237</c:v>
                </c:pt>
                <c:pt idx="2237">
                  <c:v>2238</c:v>
                </c:pt>
                <c:pt idx="2238">
                  <c:v>2239</c:v>
                </c:pt>
                <c:pt idx="2239">
                  <c:v>2240</c:v>
                </c:pt>
                <c:pt idx="2240">
                  <c:v>2241</c:v>
                </c:pt>
                <c:pt idx="2241">
                  <c:v>2242</c:v>
                </c:pt>
                <c:pt idx="2242">
                  <c:v>2243</c:v>
                </c:pt>
                <c:pt idx="2243">
                  <c:v>2244</c:v>
                </c:pt>
                <c:pt idx="2244">
                  <c:v>2245</c:v>
                </c:pt>
                <c:pt idx="2245">
                  <c:v>2246</c:v>
                </c:pt>
                <c:pt idx="2246">
                  <c:v>2247</c:v>
                </c:pt>
                <c:pt idx="2247">
                  <c:v>2248</c:v>
                </c:pt>
                <c:pt idx="2248">
                  <c:v>2249</c:v>
                </c:pt>
                <c:pt idx="2249">
                  <c:v>2250</c:v>
                </c:pt>
                <c:pt idx="2250">
                  <c:v>2251</c:v>
                </c:pt>
                <c:pt idx="2251">
                  <c:v>2252</c:v>
                </c:pt>
                <c:pt idx="2252">
                  <c:v>2253</c:v>
                </c:pt>
                <c:pt idx="2253">
                  <c:v>2254</c:v>
                </c:pt>
                <c:pt idx="2254">
                  <c:v>2255</c:v>
                </c:pt>
                <c:pt idx="2255">
                  <c:v>2256</c:v>
                </c:pt>
                <c:pt idx="2256">
                  <c:v>2257</c:v>
                </c:pt>
                <c:pt idx="2257">
                  <c:v>2258</c:v>
                </c:pt>
                <c:pt idx="2258">
                  <c:v>2259</c:v>
                </c:pt>
                <c:pt idx="2259">
                  <c:v>2260</c:v>
                </c:pt>
                <c:pt idx="2260">
                  <c:v>2261</c:v>
                </c:pt>
                <c:pt idx="2261">
                  <c:v>2262</c:v>
                </c:pt>
                <c:pt idx="2262">
                  <c:v>2263</c:v>
                </c:pt>
                <c:pt idx="2263">
                  <c:v>2264</c:v>
                </c:pt>
                <c:pt idx="2264">
                  <c:v>2265</c:v>
                </c:pt>
                <c:pt idx="2265">
                  <c:v>2266</c:v>
                </c:pt>
                <c:pt idx="2266">
                  <c:v>2267</c:v>
                </c:pt>
                <c:pt idx="2267">
                  <c:v>2268</c:v>
                </c:pt>
                <c:pt idx="2268">
                  <c:v>2269</c:v>
                </c:pt>
                <c:pt idx="2269">
                  <c:v>2270</c:v>
                </c:pt>
                <c:pt idx="2270">
                  <c:v>2271</c:v>
                </c:pt>
                <c:pt idx="2271">
                  <c:v>2272</c:v>
                </c:pt>
                <c:pt idx="2272">
                  <c:v>2273</c:v>
                </c:pt>
                <c:pt idx="2273">
                  <c:v>2274</c:v>
                </c:pt>
                <c:pt idx="2274">
                  <c:v>2275</c:v>
                </c:pt>
                <c:pt idx="2275">
                  <c:v>2276</c:v>
                </c:pt>
                <c:pt idx="2276">
                  <c:v>2277</c:v>
                </c:pt>
                <c:pt idx="2277">
                  <c:v>2278</c:v>
                </c:pt>
                <c:pt idx="2278">
                  <c:v>2279</c:v>
                </c:pt>
                <c:pt idx="2279">
                  <c:v>2280</c:v>
                </c:pt>
                <c:pt idx="2280">
                  <c:v>2281</c:v>
                </c:pt>
                <c:pt idx="2281">
                  <c:v>2282</c:v>
                </c:pt>
                <c:pt idx="2282">
                  <c:v>2283</c:v>
                </c:pt>
                <c:pt idx="2283">
                  <c:v>2284</c:v>
                </c:pt>
                <c:pt idx="2284">
                  <c:v>2285</c:v>
                </c:pt>
                <c:pt idx="2285">
                  <c:v>2286</c:v>
                </c:pt>
                <c:pt idx="2286">
                  <c:v>2287</c:v>
                </c:pt>
                <c:pt idx="2287">
                  <c:v>2288</c:v>
                </c:pt>
                <c:pt idx="2288">
                  <c:v>2289</c:v>
                </c:pt>
                <c:pt idx="2289">
                  <c:v>2290</c:v>
                </c:pt>
                <c:pt idx="2290">
                  <c:v>2291</c:v>
                </c:pt>
                <c:pt idx="2291">
                  <c:v>2292</c:v>
                </c:pt>
                <c:pt idx="2292">
                  <c:v>2293</c:v>
                </c:pt>
                <c:pt idx="2293">
                  <c:v>2294</c:v>
                </c:pt>
                <c:pt idx="2294">
                  <c:v>2295</c:v>
                </c:pt>
                <c:pt idx="2295">
                  <c:v>2296</c:v>
                </c:pt>
                <c:pt idx="2296">
                  <c:v>2297</c:v>
                </c:pt>
                <c:pt idx="2297">
                  <c:v>2298</c:v>
                </c:pt>
                <c:pt idx="2298">
                  <c:v>2299</c:v>
                </c:pt>
                <c:pt idx="2299">
                  <c:v>2300</c:v>
                </c:pt>
                <c:pt idx="2300">
                  <c:v>2301</c:v>
                </c:pt>
                <c:pt idx="2301">
                  <c:v>2302</c:v>
                </c:pt>
                <c:pt idx="2302">
                  <c:v>2303</c:v>
                </c:pt>
                <c:pt idx="2303">
                  <c:v>2304</c:v>
                </c:pt>
                <c:pt idx="2304">
                  <c:v>2305</c:v>
                </c:pt>
                <c:pt idx="2305">
                  <c:v>2306</c:v>
                </c:pt>
                <c:pt idx="2306">
                  <c:v>2307</c:v>
                </c:pt>
                <c:pt idx="2307">
                  <c:v>2308</c:v>
                </c:pt>
                <c:pt idx="2308">
                  <c:v>2309</c:v>
                </c:pt>
                <c:pt idx="2309">
                  <c:v>2310</c:v>
                </c:pt>
                <c:pt idx="2310">
                  <c:v>2311</c:v>
                </c:pt>
                <c:pt idx="2311">
                  <c:v>2312</c:v>
                </c:pt>
                <c:pt idx="2312">
                  <c:v>2313</c:v>
                </c:pt>
                <c:pt idx="2313">
                  <c:v>2314</c:v>
                </c:pt>
                <c:pt idx="2314">
                  <c:v>2315</c:v>
                </c:pt>
                <c:pt idx="2315">
                  <c:v>2316</c:v>
                </c:pt>
                <c:pt idx="2316">
                  <c:v>2317</c:v>
                </c:pt>
                <c:pt idx="2317">
                  <c:v>2318</c:v>
                </c:pt>
                <c:pt idx="2318">
                  <c:v>2319</c:v>
                </c:pt>
                <c:pt idx="2319">
                  <c:v>2320</c:v>
                </c:pt>
                <c:pt idx="2320">
                  <c:v>2321</c:v>
                </c:pt>
                <c:pt idx="2321">
                  <c:v>2322</c:v>
                </c:pt>
                <c:pt idx="2322">
                  <c:v>2323</c:v>
                </c:pt>
                <c:pt idx="2323">
                  <c:v>2324</c:v>
                </c:pt>
                <c:pt idx="2324">
                  <c:v>2325</c:v>
                </c:pt>
                <c:pt idx="2325">
                  <c:v>2326</c:v>
                </c:pt>
                <c:pt idx="2326">
                  <c:v>2327</c:v>
                </c:pt>
                <c:pt idx="2327">
                  <c:v>2328</c:v>
                </c:pt>
                <c:pt idx="2328">
                  <c:v>2329</c:v>
                </c:pt>
                <c:pt idx="2329">
                  <c:v>2330</c:v>
                </c:pt>
                <c:pt idx="2330">
                  <c:v>2331</c:v>
                </c:pt>
                <c:pt idx="2331">
                  <c:v>2332</c:v>
                </c:pt>
                <c:pt idx="2332">
                  <c:v>2333</c:v>
                </c:pt>
                <c:pt idx="2333">
                  <c:v>2334</c:v>
                </c:pt>
                <c:pt idx="2334">
                  <c:v>2335</c:v>
                </c:pt>
                <c:pt idx="2335">
                  <c:v>2336</c:v>
                </c:pt>
                <c:pt idx="2336">
                  <c:v>2337</c:v>
                </c:pt>
                <c:pt idx="2337">
                  <c:v>2338</c:v>
                </c:pt>
                <c:pt idx="2338">
                  <c:v>2339</c:v>
                </c:pt>
                <c:pt idx="2339">
                  <c:v>2340</c:v>
                </c:pt>
                <c:pt idx="2340">
                  <c:v>2341</c:v>
                </c:pt>
                <c:pt idx="2341">
                  <c:v>2342</c:v>
                </c:pt>
                <c:pt idx="2342">
                  <c:v>2343</c:v>
                </c:pt>
                <c:pt idx="2343">
                  <c:v>2344</c:v>
                </c:pt>
                <c:pt idx="2344">
                  <c:v>2345</c:v>
                </c:pt>
                <c:pt idx="2345">
                  <c:v>2346</c:v>
                </c:pt>
                <c:pt idx="2346">
                  <c:v>2347</c:v>
                </c:pt>
                <c:pt idx="2347">
                  <c:v>2348</c:v>
                </c:pt>
                <c:pt idx="2348">
                  <c:v>2349</c:v>
                </c:pt>
                <c:pt idx="2349">
                  <c:v>2350</c:v>
                </c:pt>
                <c:pt idx="2350">
                  <c:v>2351</c:v>
                </c:pt>
                <c:pt idx="2351">
                  <c:v>2352</c:v>
                </c:pt>
                <c:pt idx="2352">
                  <c:v>2353</c:v>
                </c:pt>
                <c:pt idx="2353">
                  <c:v>2354</c:v>
                </c:pt>
                <c:pt idx="2354">
                  <c:v>2355</c:v>
                </c:pt>
                <c:pt idx="2355">
                  <c:v>2356</c:v>
                </c:pt>
                <c:pt idx="2356">
                  <c:v>2357</c:v>
                </c:pt>
                <c:pt idx="2357">
                  <c:v>2358</c:v>
                </c:pt>
                <c:pt idx="2358">
                  <c:v>2359</c:v>
                </c:pt>
                <c:pt idx="2359">
                  <c:v>2360</c:v>
                </c:pt>
                <c:pt idx="2360">
                  <c:v>2361</c:v>
                </c:pt>
                <c:pt idx="2361">
                  <c:v>2362</c:v>
                </c:pt>
                <c:pt idx="2362">
                  <c:v>2363</c:v>
                </c:pt>
                <c:pt idx="2363">
                  <c:v>2364</c:v>
                </c:pt>
                <c:pt idx="2364">
                  <c:v>2365</c:v>
                </c:pt>
                <c:pt idx="2365">
                  <c:v>2366</c:v>
                </c:pt>
                <c:pt idx="2366">
                  <c:v>2367</c:v>
                </c:pt>
                <c:pt idx="2367">
                  <c:v>2368</c:v>
                </c:pt>
                <c:pt idx="2368">
                  <c:v>2369</c:v>
                </c:pt>
                <c:pt idx="2369">
                  <c:v>2370</c:v>
                </c:pt>
                <c:pt idx="2370">
                  <c:v>2371</c:v>
                </c:pt>
                <c:pt idx="2371">
                  <c:v>2372</c:v>
                </c:pt>
                <c:pt idx="2372">
                  <c:v>2373</c:v>
                </c:pt>
                <c:pt idx="2373">
                  <c:v>2374</c:v>
                </c:pt>
                <c:pt idx="2374">
                  <c:v>2375</c:v>
                </c:pt>
                <c:pt idx="2375">
                  <c:v>2376</c:v>
                </c:pt>
                <c:pt idx="2376">
                  <c:v>2377</c:v>
                </c:pt>
                <c:pt idx="2377">
                  <c:v>2378</c:v>
                </c:pt>
                <c:pt idx="2378">
                  <c:v>2379</c:v>
                </c:pt>
                <c:pt idx="2379">
                  <c:v>2380</c:v>
                </c:pt>
                <c:pt idx="2380">
                  <c:v>2381</c:v>
                </c:pt>
                <c:pt idx="2381">
                  <c:v>2382</c:v>
                </c:pt>
                <c:pt idx="2382">
                  <c:v>2383</c:v>
                </c:pt>
                <c:pt idx="2383">
                  <c:v>2384</c:v>
                </c:pt>
                <c:pt idx="2384">
                  <c:v>2385</c:v>
                </c:pt>
                <c:pt idx="2385">
                  <c:v>2386</c:v>
                </c:pt>
                <c:pt idx="2386">
                  <c:v>2387</c:v>
                </c:pt>
                <c:pt idx="2387">
                  <c:v>2388</c:v>
                </c:pt>
                <c:pt idx="2388">
                  <c:v>2389</c:v>
                </c:pt>
                <c:pt idx="2389">
                  <c:v>2390</c:v>
                </c:pt>
                <c:pt idx="2390">
                  <c:v>2391</c:v>
                </c:pt>
                <c:pt idx="2391">
                  <c:v>2392</c:v>
                </c:pt>
                <c:pt idx="2392">
                  <c:v>2393</c:v>
                </c:pt>
                <c:pt idx="2393">
                  <c:v>2394</c:v>
                </c:pt>
                <c:pt idx="2394">
                  <c:v>2395</c:v>
                </c:pt>
                <c:pt idx="2395">
                  <c:v>2396</c:v>
                </c:pt>
                <c:pt idx="2396">
                  <c:v>2397</c:v>
                </c:pt>
                <c:pt idx="2397">
                  <c:v>2398</c:v>
                </c:pt>
                <c:pt idx="2398">
                  <c:v>2399</c:v>
                </c:pt>
                <c:pt idx="2399">
                  <c:v>2400</c:v>
                </c:pt>
                <c:pt idx="2400">
                  <c:v>2401</c:v>
                </c:pt>
                <c:pt idx="2401">
                  <c:v>2402</c:v>
                </c:pt>
                <c:pt idx="2402">
                  <c:v>2403</c:v>
                </c:pt>
                <c:pt idx="2403">
                  <c:v>2404</c:v>
                </c:pt>
                <c:pt idx="2404">
                  <c:v>2405</c:v>
                </c:pt>
                <c:pt idx="2405">
                  <c:v>2406</c:v>
                </c:pt>
                <c:pt idx="2406">
                  <c:v>2407</c:v>
                </c:pt>
                <c:pt idx="2407">
                  <c:v>2408</c:v>
                </c:pt>
                <c:pt idx="2408">
                  <c:v>2409</c:v>
                </c:pt>
                <c:pt idx="2409">
                  <c:v>2410</c:v>
                </c:pt>
                <c:pt idx="2410">
                  <c:v>2411</c:v>
                </c:pt>
                <c:pt idx="2411">
                  <c:v>2412</c:v>
                </c:pt>
                <c:pt idx="2412">
                  <c:v>2413</c:v>
                </c:pt>
                <c:pt idx="2413">
                  <c:v>2414</c:v>
                </c:pt>
                <c:pt idx="2414">
                  <c:v>2415</c:v>
                </c:pt>
                <c:pt idx="2415">
                  <c:v>2416</c:v>
                </c:pt>
                <c:pt idx="2416">
                  <c:v>2417</c:v>
                </c:pt>
                <c:pt idx="2417">
                  <c:v>2418</c:v>
                </c:pt>
                <c:pt idx="2418">
                  <c:v>2419</c:v>
                </c:pt>
                <c:pt idx="2419">
                  <c:v>2420</c:v>
                </c:pt>
                <c:pt idx="2420">
                  <c:v>2421</c:v>
                </c:pt>
                <c:pt idx="2421">
                  <c:v>2422</c:v>
                </c:pt>
                <c:pt idx="2422">
                  <c:v>2423</c:v>
                </c:pt>
                <c:pt idx="2423">
                  <c:v>2424</c:v>
                </c:pt>
                <c:pt idx="2424">
                  <c:v>2425</c:v>
                </c:pt>
                <c:pt idx="2425">
                  <c:v>2426</c:v>
                </c:pt>
                <c:pt idx="2426">
                  <c:v>2427</c:v>
                </c:pt>
                <c:pt idx="2427">
                  <c:v>2428</c:v>
                </c:pt>
                <c:pt idx="2428">
                  <c:v>2429</c:v>
                </c:pt>
                <c:pt idx="2429">
                  <c:v>2430</c:v>
                </c:pt>
                <c:pt idx="2430">
                  <c:v>2431</c:v>
                </c:pt>
                <c:pt idx="2431">
                  <c:v>2432</c:v>
                </c:pt>
                <c:pt idx="2432">
                  <c:v>2433</c:v>
                </c:pt>
                <c:pt idx="2433">
                  <c:v>2434</c:v>
                </c:pt>
                <c:pt idx="2434">
                  <c:v>2435</c:v>
                </c:pt>
                <c:pt idx="2435">
                  <c:v>2436</c:v>
                </c:pt>
                <c:pt idx="2436">
                  <c:v>2437</c:v>
                </c:pt>
                <c:pt idx="2437">
                  <c:v>2438</c:v>
                </c:pt>
                <c:pt idx="2438">
                  <c:v>2439</c:v>
                </c:pt>
                <c:pt idx="2439">
                  <c:v>2440</c:v>
                </c:pt>
                <c:pt idx="2440">
                  <c:v>2441</c:v>
                </c:pt>
                <c:pt idx="2441">
                  <c:v>2442</c:v>
                </c:pt>
                <c:pt idx="2442">
                  <c:v>2443</c:v>
                </c:pt>
                <c:pt idx="2443">
                  <c:v>2444</c:v>
                </c:pt>
                <c:pt idx="2444">
                  <c:v>2445</c:v>
                </c:pt>
                <c:pt idx="2445">
                  <c:v>2446</c:v>
                </c:pt>
                <c:pt idx="2446">
                  <c:v>2447</c:v>
                </c:pt>
                <c:pt idx="2447">
                  <c:v>2448</c:v>
                </c:pt>
                <c:pt idx="2448">
                  <c:v>2449</c:v>
                </c:pt>
                <c:pt idx="2449">
                  <c:v>2450</c:v>
                </c:pt>
                <c:pt idx="2450">
                  <c:v>2451</c:v>
                </c:pt>
                <c:pt idx="2451">
                  <c:v>2452</c:v>
                </c:pt>
                <c:pt idx="2452">
                  <c:v>2453</c:v>
                </c:pt>
                <c:pt idx="2453">
                  <c:v>2454</c:v>
                </c:pt>
                <c:pt idx="2454">
                  <c:v>2455</c:v>
                </c:pt>
                <c:pt idx="2455">
                  <c:v>2456</c:v>
                </c:pt>
                <c:pt idx="2456">
                  <c:v>2457</c:v>
                </c:pt>
                <c:pt idx="2457">
                  <c:v>2458</c:v>
                </c:pt>
                <c:pt idx="2458">
                  <c:v>2459</c:v>
                </c:pt>
                <c:pt idx="2459">
                  <c:v>2460</c:v>
                </c:pt>
                <c:pt idx="2460">
                  <c:v>2461</c:v>
                </c:pt>
                <c:pt idx="2461">
                  <c:v>2462</c:v>
                </c:pt>
                <c:pt idx="2462">
                  <c:v>2463</c:v>
                </c:pt>
                <c:pt idx="2463">
                  <c:v>2464</c:v>
                </c:pt>
                <c:pt idx="2464">
                  <c:v>2465</c:v>
                </c:pt>
                <c:pt idx="2465">
                  <c:v>2466</c:v>
                </c:pt>
                <c:pt idx="2466">
                  <c:v>2467</c:v>
                </c:pt>
                <c:pt idx="2467">
                  <c:v>2468</c:v>
                </c:pt>
                <c:pt idx="2468">
                  <c:v>2469</c:v>
                </c:pt>
                <c:pt idx="2469">
                  <c:v>2470</c:v>
                </c:pt>
                <c:pt idx="2470">
                  <c:v>2471</c:v>
                </c:pt>
                <c:pt idx="2471">
                  <c:v>2472</c:v>
                </c:pt>
                <c:pt idx="2472">
                  <c:v>2473</c:v>
                </c:pt>
                <c:pt idx="2473">
                  <c:v>2474</c:v>
                </c:pt>
                <c:pt idx="2474">
                  <c:v>2475</c:v>
                </c:pt>
                <c:pt idx="2475">
                  <c:v>2476</c:v>
                </c:pt>
                <c:pt idx="2476">
                  <c:v>2477</c:v>
                </c:pt>
                <c:pt idx="2477">
                  <c:v>2478</c:v>
                </c:pt>
                <c:pt idx="2478">
                  <c:v>2479</c:v>
                </c:pt>
                <c:pt idx="2479">
                  <c:v>2480</c:v>
                </c:pt>
                <c:pt idx="2480">
                  <c:v>2481</c:v>
                </c:pt>
                <c:pt idx="2481">
                  <c:v>2482</c:v>
                </c:pt>
                <c:pt idx="2482">
                  <c:v>2483</c:v>
                </c:pt>
                <c:pt idx="2483">
                  <c:v>2484</c:v>
                </c:pt>
                <c:pt idx="2484">
                  <c:v>2485</c:v>
                </c:pt>
                <c:pt idx="2485">
                  <c:v>2486</c:v>
                </c:pt>
                <c:pt idx="2486">
                  <c:v>2487</c:v>
                </c:pt>
                <c:pt idx="2487">
                  <c:v>2488</c:v>
                </c:pt>
                <c:pt idx="2488">
                  <c:v>2489</c:v>
                </c:pt>
                <c:pt idx="2489">
                  <c:v>2490</c:v>
                </c:pt>
                <c:pt idx="2490">
                  <c:v>2491</c:v>
                </c:pt>
                <c:pt idx="2491">
                  <c:v>2492</c:v>
                </c:pt>
                <c:pt idx="2492">
                  <c:v>2493</c:v>
                </c:pt>
                <c:pt idx="2493">
                  <c:v>2494</c:v>
                </c:pt>
                <c:pt idx="2494">
                  <c:v>2495</c:v>
                </c:pt>
                <c:pt idx="2495">
                  <c:v>2496</c:v>
                </c:pt>
                <c:pt idx="2496">
                  <c:v>2497</c:v>
                </c:pt>
                <c:pt idx="2497">
                  <c:v>2498</c:v>
                </c:pt>
                <c:pt idx="2498">
                  <c:v>2499</c:v>
                </c:pt>
                <c:pt idx="2499">
                  <c:v>2500</c:v>
                </c:pt>
              </c:numCache>
            </c:numRef>
          </c:xVal>
          <c:yVal>
            <c:numRef>
              <c:f>reward!$B$2:$B$28601</c:f>
              <c:numCache>
                <c:formatCode>General</c:formatCode>
                <c:ptCount val="28600"/>
                <c:pt idx="0">
                  <c:v>-610.721</c:v>
                </c:pt>
                <c:pt idx="1">
                  <c:v>-432.512</c:v>
                </c:pt>
                <c:pt idx="2">
                  <c:v>-61.373100000000001</c:v>
                </c:pt>
                <c:pt idx="3">
                  <c:v>-33.715800000000002</c:v>
                </c:pt>
                <c:pt idx="4">
                  <c:v>-69.456199999999995</c:v>
                </c:pt>
                <c:pt idx="5">
                  <c:v>-386.63099999999997</c:v>
                </c:pt>
                <c:pt idx="6">
                  <c:v>-278.66699999999997</c:v>
                </c:pt>
                <c:pt idx="7">
                  <c:v>-263.75299999999999</c:v>
                </c:pt>
                <c:pt idx="8">
                  <c:v>-14.5128</c:v>
                </c:pt>
                <c:pt idx="9">
                  <c:v>-396.32400000000001</c:v>
                </c:pt>
                <c:pt idx="10">
                  <c:v>-67.079300000000003</c:v>
                </c:pt>
                <c:pt idx="11">
                  <c:v>-49.600200000000001</c:v>
                </c:pt>
                <c:pt idx="12">
                  <c:v>-18.585899999999999</c:v>
                </c:pt>
                <c:pt idx="13">
                  <c:v>-223.465</c:v>
                </c:pt>
                <c:pt idx="14">
                  <c:v>-35.361600000000003</c:v>
                </c:pt>
                <c:pt idx="15">
                  <c:v>-28.3415</c:v>
                </c:pt>
                <c:pt idx="16">
                  <c:v>-18.7636</c:v>
                </c:pt>
                <c:pt idx="17">
                  <c:v>0.34845599999999999</c:v>
                </c:pt>
                <c:pt idx="18">
                  <c:v>-79.434799999999996</c:v>
                </c:pt>
                <c:pt idx="19">
                  <c:v>-34.269399999999997</c:v>
                </c:pt>
                <c:pt idx="20">
                  <c:v>-13.7439</c:v>
                </c:pt>
                <c:pt idx="21">
                  <c:v>2.37412</c:v>
                </c:pt>
                <c:pt idx="22">
                  <c:v>-20.777799999999999</c:v>
                </c:pt>
                <c:pt idx="23">
                  <c:v>-40.069099999999999</c:v>
                </c:pt>
                <c:pt idx="24">
                  <c:v>-27.784400000000002</c:v>
                </c:pt>
                <c:pt idx="25">
                  <c:v>-42.792999999999999</c:v>
                </c:pt>
                <c:pt idx="26">
                  <c:v>-213.13200000000001</c:v>
                </c:pt>
                <c:pt idx="27">
                  <c:v>-21.5275</c:v>
                </c:pt>
                <c:pt idx="28">
                  <c:v>-45.953499999999998</c:v>
                </c:pt>
                <c:pt idx="29">
                  <c:v>-28.768799999999999</c:v>
                </c:pt>
                <c:pt idx="30">
                  <c:v>-34.3523</c:v>
                </c:pt>
                <c:pt idx="31">
                  <c:v>-20.9452</c:v>
                </c:pt>
                <c:pt idx="32">
                  <c:v>-7.3634700000000004</c:v>
                </c:pt>
                <c:pt idx="33">
                  <c:v>-48.490200000000002</c:v>
                </c:pt>
                <c:pt idx="34">
                  <c:v>-139.654</c:v>
                </c:pt>
                <c:pt idx="35">
                  <c:v>-27.491800000000001</c:v>
                </c:pt>
                <c:pt idx="36">
                  <c:v>-3.47485</c:v>
                </c:pt>
                <c:pt idx="37">
                  <c:v>8.7818500000000004</c:v>
                </c:pt>
                <c:pt idx="38">
                  <c:v>3.03009</c:v>
                </c:pt>
                <c:pt idx="39">
                  <c:v>-16.930399999999999</c:v>
                </c:pt>
                <c:pt idx="40">
                  <c:v>-11.9626</c:v>
                </c:pt>
                <c:pt idx="41">
                  <c:v>-2.09267</c:v>
                </c:pt>
                <c:pt idx="42">
                  <c:v>2.7984100000000001</c:v>
                </c:pt>
                <c:pt idx="43">
                  <c:v>-17.2104</c:v>
                </c:pt>
                <c:pt idx="44">
                  <c:v>-63.901200000000003</c:v>
                </c:pt>
                <c:pt idx="45">
                  <c:v>-6.5175799999999997</c:v>
                </c:pt>
                <c:pt idx="46">
                  <c:v>-4.4596200000000001</c:v>
                </c:pt>
                <c:pt idx="47">
                  <c:v>-21.6919</c:v>
                </c:pt>
                <c:pt idx="48">
                  <c:v>7.1253700000000002</c:v>
                </c:pt>
                <c:pt idx="49">
                  <c:v>-1.6067899999999999</c:v>
                </c:pt>
                <c:pt idx="50">
                  <c:v>-8.1996900000000004</c:v>
                </c:pt>
                <c:pt idx="51">
                  <c:v>-140.33099999999999</c:v>
                </c:pt>
                <c:pt idx="52">
                  <c:v>-20.470600000000001</c:v>
                </c:pt>
                <c:pt idx="53">
                  <c:v>-3.8825699999999999</c:v>
                </c:pt>
                <c:pt idx="54">
                  <c:v>-11.825900000000001</c:v>
                </c:pt>
                <c:pt idx="55">
                  <c:v>-144.79300000000001</c:v>
                </c:pt>
                <c:pt idx="56">
                  <c:v>-27.568100000000001</c:v>
                </c:pt>
                <c:pt idx="57">
                  <c:v>-130.47300000000001</c:v>
                </c:pt>
                <c:pt idx="58">
                  <c:v>-15.6145</c:v>
                </c:pt>
                <c:pt idx="59">
                  <c:v>-0.87735799999999997</c:v>
                </c:pt>
                <c:pt idx="60">
                  <c:v>1.9705299999999999</c:v>
                </c:pt>
                <c:pt idx="61">
                  <c:v>-13.0115</c:v>
                </c:pt>
                <c:pt idx="62">
                  <c:v>-12.0305</c:v>
                </c:pt>
                <c:pt idx="63">
                  <c:v>-3.2382399999999998</c:v>
                </c:pt>
                <c:pt idx="64">
                  <c:v>-13.964600000000001</c:v>
                </c:pt>
                <c:pt idx="65">
                  <c:v>2.1797200000000001</c:v>
                </c:pt>
                <c:pt idx="66">
                  <c:v>-20.460999999999999</c:v>
                </c:pt>
                <c:pt idx="67">
                  <c:v>-18.457599999999999</c:v>
                </c:pt>
                <c:pt idx="68">
                  <c:v>-16.605499999999999</c:v>
                </c:pt>
                <c:pt idx="69">
                  <c:v>1.1097600000000001</c:v>
                </c:pt>
                <c:pt idx="70">
                  <c:v>-4.5010000000000003</c:v>
                </c:pt>
                <c:pt idx="71">
                  <c:v>2.3244899999999999</c:v>
                </c:pt>
                <c:pt idx="72">
                  <c:v>-3.5471599999999999</c:v>
                </c:pt>
                <c:pt idx="73">
                  <c:v>3.6515300000000002</c:v>
                </c:pt>
                <c:pt idx="74">
                  <c:v>-9.7258300000000002</c:v>
                </c:pt>
                <c:pt idx="75">
                  <c:v>-118.872</c:v>
                </c:pt>
                <c:pt idx="76">
                  <c:v>-49.933399999999999</c:v>
                </c:pt>
                <c:pt idx="77">
                  <c:v>-9.5313499999999998</c:v>
                </c:pt>
                <c:pt idx="78">
                  <c:v>-219.44300000000001</c:v>
                </c:pt>
                <c:pt idx="79">
                  <c:v>-6.9032400000000003</c:v>
                </c:pt>
                <c:pt idx="80">
                  <c:v>-6.7877000000000001</c:v>
                </c:pt>
                <c:pt idx="81">
                  <c:v>-0.89893299999999998</c:v>
                </c:pt>
                <c:pt idx="82">
                  <c:v>2.2477299999999998</c:v>
                </c:pt>
                <c:pt idx="83">
                  <c:v>6.4059499999999998</c:v>
                </c:pt>
                <c:pt idx="84">
                  <c:v>-196.114</c:v>
                </c:pt>
                <c:pt idx="85">
                  <c:v>-120.304</c:v>
                </c:pt>
                <c:pt idx="86">
                  <c:v>9.43689</c:v>
                </c:pt>
                <c:pt idx="87">
                  <c:v>9.9164300000000001</c:v>
                </c:pt>
                <c:pt idx="88">
                  <c:v>9.4051399999999994</c:v>
                </c:pt>
                <c:pt idx="89">
                  <c:v>-3.5804800000000001</c:v>
                </c:pt>
                <c:pt idx="90">
                  <c:v>-0.70028000000000001</c:v>
                </c:pt>
                <c:pt idx="91">
                  <c:v>4.0198400000000003</c:v>
                </c:pt>
                <c:pt idx="92">
                  <c:v>-2.8226599999999999</c:v>
                </c:pt>
                <c:pt idx="93">
                  <c:v>-1.90147</c:v>
                </c:pt>
                <c:pt idx="94">
                  <c:v>-12.817399999999999</c:v>
                </c:pt>
                <c:pt idx="95">
                  <c:v>-12.8154</c:v>
                </c:pt>
                <c:pt idx="96">
                  <c:v>-0.15342500000000001</c:v>
                </c:pt>
                <c:pt idx="97">
                  <c:v>3.4564900000000001</c:v>
                </c:pt>
                <c:pt idx="98">
                  <c:v>-126.328</c:v>
                </c:pt>
                <c:pt idx="99">
                  <c:v>-26.478999999999999</c:v>
                </c:pt>
                <c:pt idx="100">
                  <c:v>-7.23346</c:v>
                </c:pt>
                <c:pt idx="101">
                  <c:v>-2.3023099999999999</c:v>
                </c:pt>
                <c:pt idx="102">
                  <c:v>-8.8450799999999994</c:v>
                </c:pt>
                <c:pt idx="103">
                  <c:v>-107.752</c:v>
                </c:pt>
                <c:pt idx="104">
                  <c:v>3.50292</c:v>
                </c:pt>
                <c:pt idx="105">
                  <c:v>11.642099999999999</c:v>
                </c:pt>
                <c:pt idx="106">
                  <c:v>12.4353</c:v>
                </c:pt>
                <c:pt idx="107">
                  <c:v>-7.9103500000000002</c:v>
                </c:pt>
                <c:pt idx="108">
                  <c:v>-2.8033899999999998</c:v>
                </c:pt>
                <c:pt idx="109">
                  <c:v>-5.4846700000000004</c:v>
                </c:pt>
                <c:pt idx="110">
                  <c:v>-55.151800000000001</c:v>
                </c:pt>
                <c:pt idx="111">
                  <c:v>-18.487500000000001</c:v>
                </c:pt>
                <c:pt idx="112">
                  <c:v>12.2719</c:v>
                </c:pt>
                <c:pt idx="113">
                  <c:v>-30.723299999999998</c:v>
                </c:pt>
                <c:pt idx="114">
                  <c:v>-97.807199999999995</c:v>
                </c:pt>
                <c:pt idx="115">
                  <c:v>-5.6218700000000004</c:v>
                </c:pt>
                <c:pt idx="116">
                  <c:v>-5.0164900000000001</c:v>
                </c:pt>
                <c:pt idx="117">
                  <c:v>-4.7861900000000004</c:v>
                </c:pt>
                <c:pt idx="118">
                  <c:v>-177.96700000000001</c:v>
                </c:pt>
                <c:pt idx="119">
                  <c:v>-21.392299999999999</c:v>
                </c:pt>
                <c:pt idx="120">
                  <c:v>10.818899999999999</c:v>
                </c:pt>
                <c:pt idx="121">
                  <c:v>2.8592300000000002</c:v>
                </c:pt>
                <c:pt idx="122">
                  <c:v>8.9321800000000007</c:v>
                </c:pt>
                <c:pt idx="123">
                  <c:v>-146.07599999999999</c:v>
                </c:pt>
                <c:pt idx="124">
                  <c:v>-1.13121</c:v>
                </c:pt>
                <c:pt idx="125">
                  <c:v>3.0042399999999998</c:v>
                </c:pt>
                <c:pt idx="126">
                  <c:v>-14.351800000000001</c:v>
                </c:pt>
                <c:pt idx="127">
                  <c:v>1.9577599999999999</c:v>
                </c:pt>
                <c:pt idx="128">
                  <c:v>13.097300000000001</c:v>
                </c:pt>
                <c:pt idx="129">
                  <c:v>-14.1814</c:v>
                </c:pt>
                <c:pt idx="130">
                  <c:v>1.27318</c:v>
                </c:pt>
                <c:pt idx="131">
                  <c:v>-10.2262</c:v>
                </c:pt>
                <c:pt idx="132">
                  <c:v>5.1076699999999997</c:v>
                </c:pt>
                <c:pt idx="133">
                  <c:v>11.3721</c:v>
                </c:pt>
                <c:pt idx="134">
                  <c:v>-2.8540199999999998</c:v>
                </c:pt>
                <c:pt idx="135">
                  <c:v>-3.6278100000000002</c:v>
                </c:pt>
                <c:pt idx="136">
                  <c:v>3.9880800000000001</c:v>
                </c:pt>
                <c:pt idx="137">
                  <c:v>1.7294799999999999</c:v>
                </c:pt>
                <c:pt idx="138">
                  <c:v>-24.332100000000001</c:v>
                </c:pt>
                <c:pt idx="139">
                  <c:v>-3.5932400000000002</c:v>
                </c:pt>
                <c:pt idx="140">
                  <c:v>8.4502400000000009</c:v>
                </c:pt>
                <c:pt idx="141">
                  <c:v>-36.008800000000001</c:v>
                </c:pt>
                <c:pt idx="142">
                  <c:v>4.3663299999999996</c:v>
                </c:pt>
                <c:pt idx="143">
                  <c:v>4.1800100000000002</c:v>
                </c:pt>
                <c:pt idx="144">
                  <c:v>10.2113</c:v>
                </c:pt>
                <c:pt idx="145">
                  <c:v>-170.07</c:v>
                </c:pt>
                <c:pt idx="146">
                  <c:v>-4.8263999999999996</c:v>
                </c:pt>
                <c:pt idx="147">
                  <c:v>6.7764699999999998</c:v>
                </c:pt>
                <c:pt idx="148">
                  <c:v>7.3533299999999997</c:v>
                </c:pt>
                <c:pt idx="149">
                  <c:v>-0.59826599999999996</c:v>
                </c:pt>
                <c:pt idx="150">
                  <c:v>7.0110000000000001</c:v>
                </c:pt>
                <c:pt idx="151">
                  <c:v>2.3590800000000001</c:v>
                </c:pt>
                <c:pt idx="152">
                  <c:v>-17.8035</c:v>
                </c:pt>
                <c:pt idx="153">
                  <c:v>-4.5054499999999997</c:v>
                </c:pt>
                <c:pt idx="154">
                  <c:v>-24.831499999999998</c:v>
                </c:pt>
                <c:pt idx="155">
                  <c:v>-8.8579000000000008</c:v>
                </c:pt>
                <c:pt idx="156">
                  <c:v>-3.26946</c:v>
                </c:pt>
                <c:pt idx="157">
                  <c:v>2.7937099999999999</c:v>
                </c:pt>
                <c:pt idx="158">
                  <c:v>4.7109399999999999</c:v>
                </c:pt>
                <c:pt idx="159">
                  <c:v>-210.53200000000001</c:v>
                </c:pt>
                <c:pt idx="160">
                  <c:v>10.315300000000001</c:v>
                </c:pt>
                <c:pt idx="161">
                  <c:v>10.0914</c:v>
                </c:pt>
                <c:pt idx="162">
                  <c:v>-7.4833400000000001</c:v>
                </c:pt>
                <c:pt idx="163">
                  <c:v>-216.88399999999999</c:v>
                </c:pt>
                <c:pt idx="164">
                  <c:v>-2.3677700000000002</c:v>
                </c:pt>
                <c:pt idx="165">
                  <c:v>4.8589099999999998</c:v>
                </c:pt>
                <c:pt idx="166">
                  <c:v>6.8049400000000002</c:v>
                </c:pt>
                <c:pt idx="167">
                  <c:v>3.0444499999999999</c:v>
                </c:pt>
                <c:pt idx="168">
                  <c:v>-17.753</c:v>
                </c:pt>
                <c:pt idx="169">
                  <c:v>-214.97</c:v>
                </c:pt>
                <c:pt idx="170">
                  <c:v>9.5596399999999999</c:v>
                </c:pt>
                <c:pt idx="171">
                  <c:v>7.26546</c:v>
                </c:pt>
                <c:pt idx="172">
                  <c:v>-132.46</c:v>
                </c:pt>
                <c:pt idx="173">
                  <c:v>-8.5460999999999991</c:v>
                </c:pt>
                <c:pt idx="174">
                  <c:v>-112.07299999999999</c:v>
                </c:pt>
                <c:pt idx="175">
                  <c:v>-146.05600000000001</c:v>
                </c:pt>
                <c:pt idx="176">
                  <c:v>-86.4315</c:v>
                </c:pt>
                <c:pt idx="177">
                  <c:v>-11.1889</c:v>
                </c:pt>
                <c:pt idx="178">
                  <c:v>-137.298</c:v>
                </c:pt>
                <c:pt idx="179">
                  <c:v>2.3109299999999999</c:v>
                </c:pt>
                <c:pt idx="180">
                  <c:v>-7.1508000000000003</c:v>
                </c:pt>
                <c:pt idx="181">
                  <c:v>4.0320900000000002</c:v>
                </c:pt>
                <c:pt idx="182">
                  <c:v>-15.9316</c:v>
                </c:pt>
                <c:pt idx="183">
                  <c:v>-9.0136800000000008</c:v>
                </c:pt>
                <c:pt idx="184">
                  <c:v>-116.226</c:v>
                </c:pt>
                <c:pt idx="185">
                  <c:v>4.1103399999999999</c:v>
                </c:pt>
                <c:pt idx="186">
                  <c:v>12.154</c:v>
                </c:pt>
                <c:pt idx="187">
                  <c:v>-19.3538</c:v>
                </c:pt>
                <c:pt idx="188">
                  <c:v>7.5454999999999997</c:v>
                </c:pt>
                <c:pt idx="189">
                  <c:v>-179.37100000000001</c:v>
                </c:pt>
                <c:pt idx="190">
                  <c:v>-50.533900000000003</c:v>
                </c:pt>
                <c:pt idx="191">
                  <c:v>2.9247399999999999</c:v>
                </c:pt>
                <c:pt idx="192">
                  <c:v>10.0166</c:v>
                </c:pt>
                <c:pt idx="193">
                  <c:v>-119.18300000000001</c:v>
                </c:pt>
                <c:pt idx="194">
                  <c:v>0.68566099999999996</c:v>
                </c:pt>
                <c:pt idx="195">
                  <c:v>-11.0585</c:v>
                </c:pt>
                <c:pt idx="196">
                  <c:v>-44.377499999999998</c:v>
                </c:pt>
                <c:pt idx="197">
                  <c:v>-1.89164</c:v>
                </c:pt>
                <c:pt idx="198">
                  <c:v>5.0172800000000004</c:v>
                </c:pt>
                <c:pt idx="199">
                  <c:v>-12.4855</c:v>
                </c:pt>
                <c:pt idx="200">
                  <c:v>-5.4967300000000003</c:v>
                </c:pt>
                <c:pt idx="201">
                  <c:v>3.38924</c:v>
                </c:pt>
                <c:pt idx="202">
                  <c:v>-120.11499999999999</c:v>
                </c:pt>
                <c:pt idx="203">
                  <c:v>-198.881</c:v>
                </c:pt>
                <c:pt idx="204">
                  <c:v>-164.053</c:v>
                </c:pt>
                <c:pt idx="205">
                  <c:v>-7.5901199999999998</c:v>
                </c:pt>
                <c:pt idx="206">
                  <c:v>-0.106921</c:v>
                </c:pt>
                <c:pt idx="207">
                  <c:v>8.2443299999999997</c:v>
                </c:pt>
                <c:pt idx="208">
                  <c:v>-5.7041399999999998</c:v>
                </c:pt>
                <c:pt idx="209">
                  <c:v>4.7870900000000001</c:v>
                </c:pt>
                <c:pt idx="210">
                  <c:v>4.2507599999999996</c:v>
                </c:pt>
                <c:pt idx="211">
                  <c:v>6.2351799999999997</c:v>
                </c:pt>
                <c:pt idx="212">
                  <c:v>1.6081300000000001</c:v>
                </c:pt>
                <c:pt idx="213">
                  <c:v>-11.3306</c:v>
                </c:pt>
                <c:pt idx="214">
                  <c:v>-47.843800000000002</c:v>
                </c:pt>
                <c:pt idx="215">
                  <c:v>-2.4447299999999998</c:v>
                </c:pt>
                <c:pt idx="216">
                  <c:v>9.5891300000000008</c:v>
                </c:pt>
                <c:pt idx="217">
                  <c:v>4.30783</c:v>
                </c:pt>
                <c:pt idx="218">
                  <c:v>1.63578</c:v>
                </c:pt>
                <c:pt idx="219">
                  <c:v>-3.2008299999999998</c:v>
                </c:pt>
                <c:pt idx="220">
                  <c:v>-24.404299999999999</c:v>
                </c:pt>
                <c:pt idx="221">
                  <c:v>-26.1493</c:v>
                </c:pt>
                <c:pt idx="222">
                  <c:v>0.52933600000000003</c:v>
                </c:pt>
                <c:pt idx="223">
                  <c:v>0.92027999999999999</c:v>
                </c:pt>
                <c:pt idx="224">
                  <c:v>-1.4336599999999999</c:v>
                </c:pt>
                <c:pt idx="225">
                  <c:v>5.5780700000000003</c:v>
                </c:pt>
                <c:pt idx="226">
                  <c:v>3.48624</c:v>
                </c:pt>
                <c:pt idx="227">
                  <c:v>-10.2522</c:v>
                </c:pt>
                <c:pt idx="228">
                  <c:v>-17.4178</c:v>
                </c:pt>
                <c:pt idx="229">
                  <c:v>-161.55799999999999</c:v>
                </c:pt>
                <c:pt idx="230">
                  <c:v>-227.393</c:v>
                </c:pt>
                <c:pt idx="231">
                  <c:v>5.2137200000000004</c:v>
                </c:pt>
                <c:pt idx="232">
                  <c:v>-25.789300000000001</c:v>
                </c:pt>
                <c:pt idx="233">
                  <c:v>-11.741</c:v>
                </c:pt>
                <c:pt idx="234">
                  <c:v>-7.1394700000000002</c:v>
                </c:pt>
                <c:pt idx="235">
                  <c:v>-7.65951</c:v>
                </c:pt>
                <c:pt idx="236">
                  <c:v>9.5655800000000006</c:v>
                </c:pt>
                <c:pt idx="237">
                  <c:v>-27.982199999999999</c:v>
                </c:pt>
                <c:pt idx="238">
                  <c:v>-17.082699999999999</c:v>
                </c:pt>
                <c:pt idx="239">
                  <c:v>2.84402</c:v>
                </c:pt>
                <c:pt idx="240">
                  <c:v>-3.5127199999999998</c:v>
                </c:pt>
                <c:pt idx="241">
                  <c:v>-177.185</c:v>
                </c:pt>
                <c:pt idx="242">
                  <c:v>-4.9015000000000004</c:v>
                </c:pt>
                <c:pt idx="243">
                  <c:v>4.3648999999999996</c:v>
                </c:pt>
                <c:pt idx="244">
                  <c:v>7.6411199999999999</c:v>
                </c:pt>
                <c:pt idx="245">
                  <c:v>10.632300000000001</c:v>
                </c:pt>
                <c:pt idx="246">
                  <c:v>-5.3616700000000002</c:v>
                </c:pt>
                <c:pt idx="247">
                  <c:v>7.40747</c:v>
                </c:pt>
                <c:pt idx="248">
                  <c:v>6.3428000000000004</c:v>
                </c:pt>
                <c:pt idx="249">
                  <c:v>-156.274</c:v>
                </c:pt>
                <c:pt idx="250">
                  <c:v>5.54603</c:v>
                </c:pt>
                <c:pt idx="251">
                  <c:v>-1.74563</c:v>
                </c:pt>
                <c:pt idx="252">
                  <c:v>0.68399200000000004</c:v>
                </c:pt>
                <c:pt idx="253">
                  <c:v>8.8569399999999998</c:v>
                </c:pt>
                <c:pt idx="254">
                  <c:v>-2.2147399999999999</c:v>
                </c:pt>
                <c:pt idx="255">
                  <c:v>-24.194099999999999</c:v>
                </c:pt>
                <c:pt idx="256">
                  <c:v>6.20913</c:v>
                </c:pt>
                <c:pt idx="257">
                  <c:v>2.7596400000000001</c:v>
                </c:pt>
                <c:pt idx="258">
                  <c:v>11.1099</c:v>
                </c:pt>
                <c:pt idx="259">
                  <c:v>-8.0410199999999996</c:v>
                </c:pt>
                <c:pt idx="260">
                  <c:v>-40.8461</c:v>
                </c:pt>
                <c:pt idx="261">
                  <c:v>-162.11099999999999</c:v>
                </c:pt>
                <c:pt idx="262">
                  <c:v>-29.204999999999998</c:v>
                </c:pt>
                <c:pt idx="263">
                  <c:v>-12.591100000000001</c:v>
                </c:pt>
                <c:pt idx="264">
                  <c:v>11.3247</c:v>
                </c:pt>
                <c:pt idx="265">
                  <c:v>-4.9585100000000004</c:v>
                </c:pt>
                <c:pt idx="266">
                  <c:v>9.5610800000000005</c:v>
                </c:pt>
                <c:pt idx="267">
                  <c:v>10.9367</c:v>
                </c:pt>
                <c:pt idx="268">
                  <c:v>-12.030099999999999</c:v>
                </c:pt>
                <c:pt idx="269">
                  <c:v>-0.64122599999999996</c:v>
                </c:pt>
                <c:pt idx="270">
                  <c:v>5.2960900000000004</c:v>
                </c:pt>
                <c:pt idx="271">
                  <c:v>9.4720200000000006</c:v>
                </c:pt>
                <c:pt idx="272">
                  <c:v>14.0261</c:v>
                </c:pt>
                <c:pt idx="273">
                  <c:v>-4.8724400000000001</c:v>
                </c:pt>
                <c:pt idx="274">
                  <c:v>1.88487</c:v>
                </c:pt>
                <c:pt idx="275">
                  <c:v>-0.51805699999999999</c:v>
                </c:pt>
                <c:pt idx="276">
                  <c:v>-5.6573399999999996</c:v>
                </c:pt>
                <c:pt idx="277">
                  <c:v>-7.3752200000000004E-2</c:v>
                </c:pt>
                <c:pt idx="278">
                  <c:v>3.7989999999999999</c:v>
                </c:pt>
                <c:pt idx="279">
                  <c:v>-30.8811</c:v>
                </c:pt>
                <c:pt idx="280">
                  <c:v>-103.155</c:v>
                </c:pt>
                <c:pt idx="281">
                  <c:v>-0.259685</c:v>
                </c:pt>
                <c:pt idx="282">
                  <c:v>7.4137700000000004</c:v>
                </c:pt>
                <c:pt idx="283">
                  <c:v>-6.5324999999999998</c:v>
                </c:pt>
                <c:pt idx="284">
                  <c:v>-111.217</c:v>
                </c:pt>
                <c:pt idx="285">
                  <c:v>-1.0088900000000001</c:v>
                </c:pt>
                <c:pt idx="286">
                  <c:v>12.839700000000001</c:v>
                </c:pt>
                <c:pt idx="287">
                  <c:v>10.9948</c:v>
                </c:pt>
                <c:pt idx="288">
                  <c:v>-9.8437199999999994</c:v>
                </c:pt>
                <c:pt idx="289">
                  <c:v>-5.7774999999999999</c:v>
                </c:pt>
                <c:pt idx="290">
                  <c:v>9.5732800000000005</c:v>
                </c:pt>
                <c:pt idx="291">
                  <c:v>-5.9555300000000004</c:v>
                </c:pt>
                <c:pt idx="292">
                  <c:v>-11.8567</c:v>
                </c:pt>
                <c:pt idx="293">
                  <c:v>-14.280799999999999</c:v>
                </c:pt>
                <c:pt idx="294">
                  <c:v>11.8293</c:v>
                </c:pt>
                <c:pt idx="295">
                  <c:v>1.6027199999999999</c:v>
                </c:pt>
                <c:pt idx="296">
                  <c:v>-33.269599999999997</c:v>
                </c:pt>
                <c:pt idx="297">
                  <c:v>-4.3798500000000002</c:v>
                </c:pt>
                <c:pt idx="298">
                  <c:v>6.8378899999999998</c:v>
                </c:pt>
                <c:pt idx="299">
                  <c:v>8.6104299999999991</c:v>
                </c:pt>
                <c:pt idx="300">
                  <c:v>10.331799999999999</c:v>
                </c:pt>
                <c:pt idx="301">
                  <c:v>-0.31538300000000002</c:v>
                </c:pt>
                <c:pt idx="302">
                  <c:v>-13.549200000000001</c:v>
                </c:pt>
                <c:pt idx="303">
                  <c:v>2.9844300000000001</c:v>
                </c:pt>
                <c:pt idx="304">
                  <c:v>-14.234400000000001</c:v>
                </c:pt>
                <c:pt idx="305">
                  <c:v>7.3525700000000001</c:v>
                </c:pt>
                <c:pt idx="306">
                  <c:v>7.66282</c:v>
                </c:pt>
                <c:pt idx="307">
                  <c:v>-7.2931900000000001</c:v>
                </c:pt>
                <c:pt idx="308">
                  <c:v>-0.73539399999999999</c:v>
                </c:pt>
                <c:pt idx="309">
                  <c:v>-4.6737200000000003</c:v>
                </c:pt>
                <c:pt idx="310">
                  <c:v>3.7500200000000001</c:v>
                </c:pt>
                <c:pt idx="311">
                  <c:v>10.589600000000001</c:v>
                </c:pt>
                <c:pt idx="312">
                  <c:v>4.5217900000000002</c:v>
                </c:pt>
                <c:pt idx="313">
                  <c:v>11.2331</c:v>
                </c:pt>
                <c:pt idx="314">
                  <c:v>-4.1305100000000001</c:v>
                </c:pt>
                <c:pt idx="315">
                  <c:v>-1.1851100000000001</c:v>
                </c:pt>
                <c:pt idx="316">
                  <c:v>-25.954899999999999</c:v>
                </c:pt>
                <c:pt idx="317">
                  <c:v>-3.7438500000000001</c:v>
                </c:pt>
                <c:pt idx="318">
                  <c:v>10.174899999999999</c:v>
                </c:pt>
                <c:pt idx="319">
                  <c:v>4.3034600000000003</c:v>
                </c:pt>
                <c:pt idx="320">
                  <c:v>2.65455</c:v>
                </c:pt>
                <c:pt idx="321">
                  <c:v>4.3256699999999997</c:v>
                </c:pt>
                <c:pt idx="322">
                  <c:v>6.2255900000000004</c:v>
                </c:pt>
                <c:pt idx="323">
                  <c:v>7.4915599999999998</c:v>
                </c:pt>
                <c:pt idx="324">
                  <c:v>1.1203799999999999</c:v>
                </c:pt>
                <c:pt idx="325">
                  <c:v>-0.83811500000000005</c:v>
                </c:pt>
                <c:pt idx="326">
                  <c:v>0.35190300000000002</c:v>
                </c:pt>
                <c:pt idx="327">
                  <c:v>0.79879800000000001</c:v>
                </c:pt>
                <c:pt idx="328">
                  <c:v>9.8618199999999998</c:v>
                </c:pt>
                <c:pt idx="329">
                  <c:v>9.1837499999999999</c:v>
                </c:pt>
                <c:pt idx="330">
                  <c:v>7.1194300000000004</c:v>
                </c:pt>
                <c:pt idx="331">
                  <c:v>-7.9687700000000001</c:v>
                </c:pt>
                <c:pt idx="332">
                  <c:v>-13.6211</c:v>
                </c:pt>
                <c:pt idx="333">
                  <c:v>6.2964500000000001</c:v>
                </c:pt>
                <c:pt idx="334">
                  <c:v>0.12975100000000001</c:v>
                </c:pt>
                <c:pt idx="335">
                  <c:v>2.81629</c:v>
                </c:pt>
                <c:pt idx="336">
                  <c:v>9.7861799999999999</c:v>
                </c:pt>
                <c:pt idx="337">
                  <c:v>8.7302199999999992</c:v>
                </c:pt>
                <c:pt idx="338">
                  <c:v>-6.9323399999999999</c:v>
                </c:pt>
                <c:pt idx="339">
                  <c:v>-9.5930800000000005</c:v>
                </c:pt>
                <c:pt idx="340">
                  <c:v>8.8420799999999993</c:v>
                </c:pt>
                <c:pt idx="341">
                  <c:v>3.77921</c:v>
                </c:pt>
                <c:pt idx="342">
                  <c:v>6.4654800000000003</c:v>
                </c:pt>
                <c:pt idx="343">
                  <c:v>10.3718</c:v>
                </c:pt>
                <c:pt idx="344">
                  <c:v>-9.4381000000000004</c:v>
                </c:pt>
                <c:pt idx="345">
                  <c:v>-0.97339500000000001</c:v>
                </c:pt>
                <c:pt idx="346">
                  <c:v>13.4252</c:v>
                </c:pt>
                <c:pt idx="347">
                  <c:v>11.4917</c:v>
                </c:pt>
                <c:pt idx="348">
                  <c:v>-2.3575699999999999</c:v>
                </c:pt>
                <c:pt idx="349">
                  <c:v>1.24485</c:v>
                </c:pt>
                <c:pt idx="350">
                  <c:v>5.8889899999999997</c:v>
                </c:pt>
                <c:pt idx="351">
                  <c:v>11.200799999999999</c:v>
                </c:pt>
                <c:pt idx="352">
                  <c:v>1.6250500000000001</c:v>
                </c:pt>
                <c:pt idx="353">
                  <c:v>-31.0627</c:v>
                </c:pt>
                <c:pt idx="354">
                  <c:v>-8.9736100000000008</c:v>
                </c:pt>
                <c:pt idx="355">
                  <c:v>11.843999999999999</c:v>
                </c:pt>
                <c:pt idx="356">
                  <c:v>8.8317999999999994</c:v>
                </c:pt>
                <c:pt idx="357">
                  <c:v>3.9674700000000001</c:v>
                </c:pt>
                <c:pt idx="358">
                  <c:v>-0.408196</c:v>
                </c:pt>
                <c:pt idx="359">
                  <c:v>-10.213800000000001</c:v>
                </c:pt>
                <c:pt idx="360">
                  <c:v>-8.3068399999999993</c:v>
                </c:pt>
                <c:pt idx="361">
                  <c:v>9.6576299999999993</c:v>
                </c:pt>
                <c:pt idx="362">
                  <c:v>8.6369199999999999</c:v>
                </c:pt>
                <c:pt idx="363">
                  <c:v>13.6313</c:v>
                </c:pt>
                <c:pt idx="364">
                  <c:v>3.4726300000000001</c:v>
                </c:pt>
                <c:pt idx="365">
                  <c:v>9.1614599999999999</c:v>
                </c:pt>
                <c:pt idx="366">
                  <c:v>5.2425499999999996</c:v>
                </c:pt>
                <c:pt idx="367">
                  <c:v>-17.470700000000001</c:v>
                </c:pt>
                <c:pt idx="368">
                  <c:v>0.19350100000000001</c:v>
                </c:pt>
                <c:pt idx="369">
                  <c:v>5.9944699999999997</c:v>
                </c:pt>
                <c:pt idx="370">
                  <c:v>-0.239096</c:v>
                </c:pt>
                <c:pt idx="371">
                  <c:v>8.4293600000000009</c:v>
                </c:pt>
                <c:pt idx="372">
                  <c:v>5.07233</c:v>
                </c:pt>
                <c:pt idx="373">
                  <c:v>-7.3748800000000001</c:v>
                </c:pt>
                <c:pt idx="374">
                  <c:v>9.9544899999999998</c:v>
                </c:pt>
                <c:pt idx="375">
                  <c:v>5.5050600000000003</c:v>
                </c:pt>
                <c:pt idx="376">
                  <c:v>-2.4243899999999998</c:v>
                </c:pt>
                <c:pt idx="377">
                  <c:v>-5.8996500000000003</c:v>
                </c:pt>
                <c:pt idx="378">
                  <c:v>4.28355</c:v>
                </c:pt>
                <c:pt idx="379">
                  <c:v>8.2683499999999999</c:v>
                </c:pt>
                <c:pt idx="380">
                  <c:v>-2.7211400000000001</c:v>
                </c:pt>
                <c:pt idx="381" formatCode="0.00E+00">
                  <c:v>6.1652399999999999E-5</c:v>
                </c:pt>
                <c:pt idx="382">
                  <c:v>-3.2633000000000001</c:v>
                </c:pt>
                <c:pt idx="383">
                  <c:v>-18.687999999999999</c:v>
                </c:pt>
                <c:pt idx="384">
                  <c:v>-19.063800000000001</c:v>
                </c:pt>
                <c:pt idx="385">
                  <c:v>0.321019</c:v>
                </c:pt>
                <c:pt idx="386">
                  <c:v>13.3063</c:v>
                </c:pt>
                <c:pt idx="387">
                  <c:v>-1.0294099999999999</c:v>
                </c:pt>
                <c:pt idx="388">
                  <c:v>5.6484800000000002</c:v>
                </c:pt>
                <c:pt idx="389">
                  <c:v>3.9193199999999999</c:v>
                </c:pt>
                <c:pt idx="390">
                  <c:v>-9.7645300000000006</c:v>
                </c:pt>
                <c:pt idx="391">
                  <c:v>13.3004</c:v>
                </c:pt>
                <c:pt idx="392">
                  <c:v>9.7453000000000003</c:v>
                </c:pt>
                <c:pt idx="393">
                  <c:v>-6.6074700000000002</c:v>
                </c:pt>
                <c:pt idx="394">
                  <c:v>0.475684</c:v>
                </c:pt>
                <c:pt idx="395">
                  <c:v>3.0397400000000001</c:v>
                </c:pt>
                <c:pt idx="396">
                  <c:v>-8.8488900000000008</c:v>
                </c:pt>
                <c:pt idx="397">
                  <c:v>-47.623399999999997</c:v>
                </c:pt>
                <c:pt idx="398">
                  <c:v>-8.9050600000000006</c:v>
                </c:pt>
                <c:pt idx="399">
                  <c:v>3.3487800000000001</c:v>
                </c:pt>
                <c:pt idx="400">
                  <c:v>-4.9308300000000003</c:v>
                </c:pt>
                <c:pt idx="401">
                  <c:v>-28.777899999999999</c:v>
                </c:pt>
                <c:pt idx="402">
                  <c:v>4.5648099999999996</c:v>
                </c:pt>
                <c:pt idx="403">
                  <c:v>10.501099999999999</c:v>
                </c:pt>
                <c:pt idx="404">
                  <c:v>7.2144300000000001</c:v>
                </c:pt>
                <c:pt idx="405">
                  <c:v>-1.4382299999999999</c:v>
                </c:pt>
                <c:pt idx="406">
                  <c:v>9.3418200000000002</c:v>
                </c:pt>
                <c:pt idx="407">
                  <c:v>9.4154199999999992</c:v>
                </c:pt>
                <c:pt idx="408">
                  <c:v>4.2843900000000001</c:v>
                </c:pt>
                <c:pt idx="409">
                  <c:v>-35.716700000000003</c:v>
                </c:pt>
                <c:pt idx="410">
                  <c:v>-11.702199999999999</c:v>
                </c:pt>
                <c:pt idx="411">
                  <c:v>0.276391</c:v>
                </c:pt>
                <c:pt idx="412">
                  <c:v>4.7712700000000003</c:v>
                </c:pt>
                <c:pt idx="413">
                  <c:v>4.6097400000000004</c:v>
                </c:pt>
                <c:pt idx="414">
                  <c:v>11.8908</c:v>
                </c:pt>
                <c:pt idx="415">
                  <c:v>-2.1803599999999999</c:v>
                </c:pt>
                <c:pt idx="416">
                  <c:v>8.2037600000000008</c:v>
                </c:pt>
                <c:pt idx="417">
                  <c:v>-22.4666</c:v>
                </c:pt>
                <c:pt idx="418">
                  <c:v>-54.558199999999999</c:v>
                </c:pt>
                <c:pt idx="419">
                  <c:v>0.190605</c:v>
                </c:pt>
                <c:pt idx="420">
                  <c:v>12.910299999999999</c:v>
                </c:pt>
                <c:pt idx="421">
                  <c:v>12.511200000000001</c:v>
                </c:pt>
                <c:pt idx="422">
                  <c:v>-47.251300000000001</c:v>
                </c:pt>
                <c:pt idx="423">
                  <c:v>-6.0531899999999998</c:v>
                </c:pt>
                <c:pt idx="424">
                  <c:v>-10.8307</c:v>
                </c:pt>
                <c:pt idx="425">
                  <c:v>10.9232</c:v>
                </c:pt>
                <c:pt idx="426">
                  <c:v>0.69134700000000004</c:v>
                </c:pt>
                <c:pt idx="427">
                  <c:v>12.1776</c:v>
                </c:pt>
                <c:pt idx="428">
                  <c:v>-7.8528099999999998</c:v>
                </c:pt>
                <c:pt idx="429">
                  <c:v>-1.75681</c:v>
                </c:pt>
                <c:pt idx="430">
                  <c:v>11.129799999999999</c:v>
                </c:pt>
                <c:pt idx="431">
                  <c:v>7.9858700000000002</c:v>
                </c:pt>
                <c:pt idx="432">
                  <c:v>0.88635799999999998</c:v>
                </c:pt>
                <c:pt idx="433">
                  <c:v>-14.5395</c:v>
                </c:pt>
                <c:pt idx="434">
                  <c:v>-14.5373</c:v>
                </c:pt>
                <c:pt idx="435">
                  <c:v>7.4662300000000004</c:v>
                </c:pt>
                <c:pt idx="436">
                  <c:v>2.9039199999999998</c:v>
                </c:pt>
                <c:pt idx="437">
                  <c:v>3.34728</c:v>
                </c:pt>
                <c:pt idx="438">
                  <c:v>8.6480200000000007</c:v>
                </c:pt>
                <c:pt idx="439">
                  <c:v>-2.2747099999999998</c:v>
                </c:pt>
                <c:pt idx="440">
                  <c:v>-193.26300000000001</c:v>
                </c:pt>
                <c:pt idx="441">
                  <c:v>-17.0624</c:v>
                </c:pt>
                <c:pt idx="442">
                  <c:v>-4.1604700000000001</c:v>
                </c:pt>
                <c:pt idx="443">
                  <c:v>-12.0702</c:v>
                </c:pt>
                <c:pt idx="444">
                  <c:v>-0.70263900000000001</c:v>
                </c:pt>
                <c:pt idx="445">
                  <c:v>5.2655399999999997</c:v>
                </c:pt>
                <c:pt idx="446">
                  <c:v>12.792199999999999</c:v>
                </c:pt>
                <c:pt idx="447">
                  <c:v>3.19618</c:v>
                </c:pt>
                <c:pt idx="448">
                  <c:v>-0.53667100000000001</c:v>
                </c:pt>
                <c:pt idx="449">
                  <c:v>8.5019100000000005</c:v>
                </c:pt>
                <c:pt idx="450">
                  <c:v>9.8949400000000001</c:v>
                </c:pt>
                <c:pt idx="451">
                  <c:v>-7.8674400000000002</c:v>
                </c:pt>
                <c:pt idx="452">
                  <c:v>-4.4277800000000003</c:v>
                </c:pt>
                <c:pt idx="453">
                  <c:v>1.12232</c:v>
                </c:pt>
                <c:pt idx="454">
                  <c:v>13.039</c:v>
                </c:pt>
                <c:pt idx="455">
                  <c:v>-3.6849799999999999</c:v>
                </c:pt>
                <c:pt idx="456">
                  <c:v>8.3695400000000006</c:v>
                </c:pt>
                <c:pt idx="457">
                  <c:v>-7.9094899999999999</c:v>
                </c:pt>
                <c:pt idx="458">
                  <c:v>7.5898500000000002</c:v>
                </c:pt>
                <c:pt idx="459">
                  <c:v>-6.4161400000000004</c:v>
                </c:pt>
                <c:pt idx="460">
                  <c:v>-114.6</c:v>
                </c:pt>
                <c:pt idx="461">
                  <c:v>6.6989000000000001</c:v>
                </c:pt>
                <c:pt idx="462">
                  <c:v>6.2136500000000003</c:v>
                </c:pt>
                <c:pt idx="463">
                  <c:v>7.8198800000000004</c:v>
                </c:pt>
                <c:pt idx="464">
                  <c:v>-6.49404</c:v>
                </c:pt>
                <c:pt idx="465">
                  <c:v>-16.722100000000001</c:v>
                </c:pt>
                <c:pt idx="466">
                  <c:v>-15.6035</c:v>
                </c:pt>
                <c:pt idx="467">
                  <c:v>-7.2656599999999996</c:v>
                </c:pt>
                <c:pt idx="468">
                  <c:v>2.2756500000000002</c:v>
                </c:pt>
                <c:pt idx="469">
                  <c:v>-6.9676900000000002</c:v>
                </c:pt>
                <c:pt idx="470">
                  <c:v>-4.0656299999999996</c:v>
                </c:pt>
                <c:pt idx="471">
                  <c:v>-0.34886299999999998</c:v>
                </c:pt>
                <c:pt idx="472">
                  <c:v>6.5193700000000003</c:v>
                </c:pt>
                <c:pt idx="473">
                  <c:v>1.25363</c:v>
                </c:pt>
                <c:pt idx="474">
                  <c:v>-0.62517599999999995</c:v>
                </c:pt>
                <c:pt idx="475">
                  <c:v>-8.7959700000000005</c:v>
                </c:pt>
                <c:pt idx="476">
                  <c:v>3.28599</c:v>
                </c:pt>
                <c:pt idx="477">
                  <c:v>9.7634799999999995</c:v>
                </c:pt>
                <c:pt idx="478">
                  <c:v>-2.7480899999999999</c:v>
                </c:pt>
                <c:pt idx="479">
                  <c:v>-12.96</c:v>
                </c:pt>
                <c:pt idx="480">
                  <c:v>-11.4703</c:v>
                </c:pt>
                <c:pt idx="481">
                  <c:v>7.2656499999999999</c:v>
                </c:pt>
                <c:pt idx="482">
                  <c:v>-6.4021999999999997</c:v>
                </c:pt>
                <c:pt idx="483">
                  <c:v>-6.4151699999999998</c:v>
                </c:pt>
                <c:pt idx="484">
                  <c:v>7.0316599999999996</c:v>
                </c:pt>
                <c:pt idx="485">
                  <c:v>10.391500000000001</c:v>
                </c:pt>
                <c:pt idx="486">
                  <c:v>1.75139</c:v>
                </c:pt>
                <c:pt idx="487">
                  <c:v>-12.097899999999999</c:v>
                </c:pt>
                <c:pt idx="488">
                  <c:v>-4.4748799999999997</c:v>
                </c:pt>
                <c:pt idx="489">
                  <c:v>13.770099999999999</c:v>
                </c:pt>
                <c:pt idx="490">
                  <c:v>5.4289500000000004</c:v>
                </c:pt>
                <c:pt idx="491">
                  <c:v>6.9772699999999999</c:v>
                </c:pt>
                <c:pt idx="492">
                  <c:v>0.80905700000000003</c:v>
                </c:pt>
                <c:pt idx="493">
                  <c:v>-3.4706199999999998</c:v>
                </c:pt>
                <c:pt idx="494">
                  <c:v>-4.3967599999999996</c:v>
                </c:pt>
                <c:pt idx="495">
                  <c:v>6.9979899999999997</c:v>
                </c:pt>
                <c:pt idx="496">
                  <c:v>8.9337099999999996</c:v>
                </c:pt>
                <c:pt idx="497">
                  <c:v>11.1082</c:v>
                </c:pt>
                <c:pt idx="498">
                  <c:v>8.9396299999999993</c:v>
                </c:pt>
                <c:pt idx="499">
                  <c:v>5.2066699999999999</c:v>
                </c:pt>
                <c:pt idx="500">
                  <c:v>-8.4356600000000004</c:v>
                </c:pt>
                <c:pt idx="501">
                  <c:v>-9.2030600000000007</c:v>
                </c:pt>
                <c:pt idx="502">
                  <c:v>0.123124</c:v>
                </c:pt>
                <c:pt idx="503">
                  <c:v>11.064500000000001</c:v>
                </c:pt>
                <c:pt idx="504">
                  <c:v>-14.029400000000001</c:v>
                </c:pt>
                <c:pt idx="505">
                  <c:v>6.8679899999999998</c:v>
                </c:pt>
                <c:pt idx="506">
                  <c:v>5.9648700000000003</c:v>
                </c:pt>
                <c:pt idx="507">
                  <c:v>12.561999999999999</c:v>
                </c:pt>
                <c:pt idx="508">
                  <c:v>-108.58199999999999</c:v>
                </c:pt>
                <c:pt idx="509">
                  <c:v>10.601900000000001</c:v>
                </c:pt>
                <c:pt idx="510">
                  <c:v>10.5892</c:v>
                </c:pt>
                <c:pt idx="511">
                  <c:v>5.70817</c:v>
                </c:pt>
                <c:pt idx="512">
                  <c:v>12.7342</c:v>
                </c:pt>
                <c:pt idx="513">
                  <c:v>13.0246</c:v>
                </c:pt>
                <c:pt idx="514">
                  <c:v>-23.357399999999998</c:v>
                </c:pt>
                <c:pt idx="515">
                  <c:v>-9.5615699999999997</c:v>
                </c:pt>
                <c:pt idx="516">
                  <c:v>10.856</c:v>
                </c:pt>
                <c:pt idx="517">
                  <c:v>-7.0413399999999999</c:v>
                </c:pt>
                <c:pt idx="518">
                  <c:v>-21.503499999999999</c:v>
                </c:pt>
                <c:pt idx="519">
                  <c:v>-8.0065200000000001</c:v>
                </c:pt>
                <c:pt idx="520">
                  <c:v>-6.1558999999999999</c:v>
                </c:pt>
                <c:pt idx="521">
                  <c:v>-41.086100000000002</c:v>
                </c:pt>
                <c:pt idx="522">
                  <c:v>-281.84199999999998</c:v>
                </c:pt>
                <c:pt idx="523">
                  <c:v>14.6869</c:v>
                </c:pt>
                <c:pt idx="524">
                  <c:v>-55.471600000000002</c:v>
                </c:pt>
                <c:pt idx="525">
                  <c:v>8.4446399999999997</c:v>
                </c:pt>
                <c:pt idx="526">
                  <c:v>-35.633200000000002</c:v>
                </c:pt>
                <c:pt idx="527">
                  <c:v>-4.8616099999999998</c:v>
                </c:pt>
                <c:pt idx="528">
                  <c:v>-62.819299999999998</c:v>
                </c:pt>
                <c:pt idx="529">
                  <c:v>-12.1592</c:v>
                </c:pt>
                <c:pt idx="530">
                  <c:v>6.6234099999999998</c:v>
                </c:pt>
                <c:pt idx="531">
                  <c:v>13.414</c:v>
                </c:pt>
                <c:pt idx="532">
                  <c:v>9.9028200000000002</c:v>
                </c:pt>
                <c:pt idx="533">
                  <c:v>-16.9512</c:v>
                </c:pt>
                <c:pt idx="534">
                  <c:v>-3.0127299999999999</c:v>
                </c:pt>
                <c:pt idx="535">
                  <c:v>-5.6024799999999999</c:v>
                </c:pt>
                <c:pt idx="536">
                  <c:v>-2.24729</c:v>
                </c:pt>
                <c:pt idx="537">
                  <c:v>11.9969</c:v>
                </c:pt>
                <c:pt idx="538">
                  <c:v>12.721299999999999</c:v>
                </c:pt>
                <c:pt idx="539">
                  <c:v>3.5618799999999999</c:v>
                </c:pt>
                <c:pt idx="540">
                  <c:v>-30.295100000000001</c:v>
                </c:pt>
                <c:pt idx="541">
                  <c:v>2.3109600000000001</c:v>
                </c:pt>
                <c:pt idx="542">
                  <c:v>9.4005100000000006</c:v>
                </c:pt>
                <c:pt idx="543">
                  <c:v>8.8428599999999999</c:v>
                </c:pt>
                <c:pt idx="544">
                  <c:v>0.75047600000000003</c:v>
                </c:pt>
                <c:pt idx="545">
                  <c:v>12.6219</c:v>
                </c:pt>
                <c:pt idx="546">
                  <c:v>-5.3734500000000001</c:v>
                </c:pt>
                <c:pt idx="547">
                  <c:v>9.8856400000000004</c:v>
                </c:pt>
                <c:pt idx="548">
                  <c:v>10.708299999999999</c:v>
                </c:pt>
                <c:pt idx="549">
                  <c:v>11.7996</c:v>
                </c:pt>
                <c:pt idx="550">
                  <c:v>6.8281000000000001</c:v>
                </c:pt>
                <c:pt idx="551">
                  <c:v>-6.5120699999999996</c:v>
                </c:pt>
                <c:pt idx="552">
                  <c:v>-2.2468699999999999</c:v>
                </c:pt>
                <c:pt idx="553">
                  <c:v>-9.6741499999999991</c:v>
                </c:pt>
                <c:pt idx="554">
                  <c:v>-4.5293799999999997</c:v>
                </c:pt>
                <c:pt idx="555">
                  <c:v>-13.4993</c:v>
                </c:pt>
                <c:pt idx="556">
                  <c:v>8.7779600000000002</c:v>
                </c:pt>
                <c:pt idx="557">
                  <c:v>8.4843799999999998</c:v>
                </c:pt>
                <c:pt idx="558">
                  <c:v>5.2386600000000003</c:v>
                </c:pt>
                <c:pt idx="559">
                  <c:v>3.6317900000000001</c:v>
                </c:pt>
                <c:pt idx="560">
                  <c:v>-1.0864499999999999</c:v>
                </c:pt>
                <c:pt idx="561">
                  <c:v>-0.23902699999999999</c:v>
                </c:pt>
                <c:pt idx="562">
                  <c:v>-42.346600000000002</c:v>
                </c:pt>
                <c:pt idx="563">
                  <c:v>-19.168199999999999</c:v>
                </c:pt>
                <c:pt idx="564">
                  <c:v>2.7073999999999998</c:v>
                </c:pt>
                <c:pt idx="565">
                  <c:v>-0.43244700000000003</c:v>
                </c:pt>
                <c:pt idx="566">
                  <c:v>6.4169299999999998</c:v>
                </c:pt>
                <c:pt idx="567">
                  <c:v>-11.4686</c:v>
                </c:pt>
                <c:pt idx="568">
                  <c:v>-3.00854</c:v>
                </c:pt>
                <c:pt idx="569">
                  <c:v>3.8876400000000002</c:v>
                </c:pt>
                <c:pt idx="570">
                  <c:v>12.2544</c:v>
                </c:pt>
                <c:pt idx="571">
                  <c:v>7.3042400000000001</c:v>
                </c:pt>
                <c:pt idx="572">
                  <c:v>5.2900200000000002</c:v>
                </c:pt>
                <c:pt idx="573">
                  <c:v>-29.045000000000002</c:v>
                </c:pt>
                <c:pt idx="574">
                  <c:v>8.3258799999999997</c:v>
                </c:pt>
                <c:pt idx="575">
                  <c:v>15.225199999999999</c:v>
                </c:pt>
                <c:pt idx="576">
                  <c:v>9.5768000000000004</c:v>
                </c:pt>
                <c:pt idx="577">
                  <c:v>9.8589500000000001</c:v>
                </c:pt>
                <c:pt idx="578">
                  <c:v>-3.92306</c:v>
                </c:pt>
                <c:pt idx="579">
                  <c:v>-25.4116</c:v>
                </c:pt>
                <c:pt idx="580">
                  <c:v>-16.3523</c:v>
                </c:pt>
                <c:pt idx="581">
                  <c:v>0.43819999999999998</c:v>
                </c:pt>
                <c:pt idx="582">
                  <c:v>13.989699999999999</c:v>
                </c:pt>
                <c:pt idx="583">
                  <c:v>-19.100100000000001</c:v>
                </c:pt>
                <c:pt idx="584">
                  <c:v>-18.9893</c:v>
                </c:pt>
                <c:pt idx="585">
                  <c:v>-42.652799999999999</c:v>
                </c:pt>
                <c:pt idx="586">
                  <c:v>-114.199</c:v>
                </c:pt>
                <c:pt idx="587">
                  <c:v>3.8309700000000002</c:v>
                </c:pt>
                <c:pt idx="588">
                  <c:v>3.3294100000000002</c:v>
                </c:pt>
                <c:pt idx="589">
                  <c:v>3.6690200000000002</c:v>
                </c:pt>
                <c:pt idx="590">
                  <c:v>12.3994</c:v>
                </c:pt>
                <c:pt idx="591">
                  <c:v>-27.169</c:v>
                </c:pt>
                <c:pt idx="592">
                  <c:v>-7.7564200000000003</c:v>
                </c:pt>
                <c:pt idx="593">
                  <c:v>-20.7714</c:v>
                </c:pt>
                <c:pt idx="594">
                  <c:v>-1.6414299999999999</c:v>
                </c:pt>
                <c:pt idx="595">
                  <c:v>7.4458500000000001</c:v>
                </c:pt>
                <c:pt idx="596">
                  <c:v>-50.706400000000002</c:v>
                </c:pt>
                <c:pt idx="597">
                  <c:v>-15.530099999999999</c:v>
                </c:pt>
                <c:pt idx="598">
                  <c:v>-2.8595799999999998</c:v>
                </c:pt>
                <c:pt idx="599">
                  <c:v>9.4296900000000008</c:v>
                </c:pt>
                <c:pt idx="600">
                  <c:v>-2.73706</c:v>
                </c:pt>
                <c:pt idx="601">
                  <c:v>-26.600899999999999</c:v>
                </c:pt>
                <c:pt idx="602">
                  <c:v>-0.790995</c:v>
                </c:pt>
                <c:pt idx="603">
                  <c:v>7.8652300000000004</c:v>
                </c:pt>
                <c:pt idx="604">
                  <c:v>8.8052100000000006</c:v>
                </c:pt>
                <c:pt idx="605">
                  <c:v>6.38612</c:v>
                </c:pt>
                <c:pt idx="606">
                  <c:v>-37.8093</c:v>
                </c:pt>
                <c:pt idx="607">
                  <c:v>2.11267</c:v>
                </c:pt>
                <c:pt idx="608">
                  <c:v>7.7284899999999999</c:v>
                </c:pt>
                <c:pt idx="609">
                  <c:v>14.0639</c:v>
                </c:pt>
                <c:pt idx="610">
                  <c:v>-121.15900000000001</c:v>
                </c:pt>
                <c:pt idx="611">
                  <c:v>-0.49762000000000001</c:v>
                </c:pt>
                <c:pt idx="612">
                  <c:v>5.4448299999999996</c:v>
                </c:pt>
                <c:pt idx="613">
                  <c:v>6.1922600000000001</c:v>
                </c:pt>
                <c:pt idx="614">
                  <c:v>6.2794400000000001</c:v>
                </c:pt>
                <c:pt idx="615">
                  <c:v>17.0334</c:v>
                </c:pt>
                <c:pt idx="616">
                  <c:v>-16.684999999999999</c:v>
                </c:pt>
                <c:pt idx="617">
                  <c:v>-15.0344</c:v>
                </c:pt>
                <c:pt idx="618">
                  <c:v>6.3298899999999998</c:v>
                </c:pt>
                <c:pt idx="619">
                  <c:v>7.1327100000000003</c:v>
                </c:pt>
                <c:pt idx="620">
                  <c:v>10.917899999999999</c:v>
                </c:pt>
                <c:pt idx="621">
                  <c:v>11.120100000000001</c:v>
                </c:pt>
                <c:pt idx="622">
                  <c:v>1.6374</c:v>
                </c:pt>
                <c:pt idx="623">
                  <c:v>-4.4244300000000001</c:v>
                </c:pt>
                <c:pt idx="624">
                  <c:v>-19.326699999999999</c:v>
                </c:pt>
                <c:pt idx="625">
                  <c:v>9.8189399999999996</c:v>
                </c:pt>
                <c:pt idx="626">
                  <c:v>2.8628999999999998</c:v>
                </c:pt>
                <c:pt idx="627">
                  <c:v>8.8272200000000005</c:v>
                </c:pt>
                <c:pt idx="628">
                  <c:v>9.0418900000000004</c:v>
                </c:pt>
                <c:pt idx="629">
                  <c:v>-3.1509100000000001</c:v>
                </c:pt>
                <c:pt idx="630">
                  <c:v>9.4120299999999997</c:v>
                </c:pt>
                <c:pt idx="631">
                  <c:v>6.9705500000000002</c:v>
                </c:pt>
                <c:pt idx="632">
                  <c:v>0.308757</c:v>
                </c:pt>
                <c:pt idx="633">
                  <c:v>-32.110599999999998</c:v>
                </c:pt>
                <c:pt idx="634">
                  <c:v>-6.3497000000000003</c:v>
                </c:pt>
                <c:pt idx="635">
                  <c:v>9.8089399999999998</c:v>
                </c:pt>
                <c:pt idx="636">
                  <c:v>-17.945699999999999</c:v>
                </c:pt>
                <c:pt idx="637">
                  <c:v>9.6966699999999992</c:v>
                </c:pt>
                <c:pt idx="638">
                  <c:v>4.7342700000000004</c:v>
                </c:pt>
                <c:pt idx="639">
                  <c:v>12.5366</c:v>
                </c:pt>
                <c:pt idx="640">
                  <c:v>-3.1339899999999998</c:v>
                </c:pt>
                <c:pt idx="641">
                  <c:v>-2.4856500000000001</c:v>
                </c:pt>
                <c:pt idx="642">
                  <c:v>-11.575200000000001</c:v>
                </c:pt>
                <c:pt idx="643">
                  <c:v>-5.99655</c:v>
                </c:pt>
                <c:pt idx="644">
                  <c:v>10.130000000000001</c:v>
                </c:pt>
                <c:pt idx="645">
                  <c:v>-16.485800000000001</c:v>
                </c:pt>
                <c:pt idx="646">
                  <c:v>-0.64000800000000002</c:v>
                </c:pt>
                <c:pt idx="647">
                  <c:v>-4.9814400000000001</c:v>
                </c:pt>
                <c:pt idx="648">
                  <c:v>-65.628299999999996</c:v>
                </c:pt>
                <c:pt idx="649">
                  <c:v>1.0524899999999999</c:v>
                </c:pt>
                <c:pt idx="650">
                  <c:v>10.817299999999999</c:v>
                </c:pt>
                <c:pt idx="651">
                  <c:v>10.5069</c:v>
                </c:pt>
                <c:pt idx="652">
                  <c:v>2.5703499999999999</c:v>
                </c:pt>
                <c:pt idx="653">
                  <c:v>12.0253</c:v>
                </c:pt>
                <c:pt idx="654">
                  <c:v>14.638199999999999</c:v>
                </c:pt>
                <c:pt idx="655">
                  <c:v>0.73717600000000005</c:v>
                </c:pt>
                <c:pt idx="656">
                  <c:v>6.7442000000000002</c:v>
                </c:pt>
                <c:pt idx="657">
                  <c:v>10.3965</c:v>
                </c:pt>
                <c:pt idx="658">
                  <c:v>11.3261</c:v>
                </c:pt>
                <c:pt idx="659">
                  <c:v>-16.944099999999999</c:v>
                </c:pt>
                <c:pt idx="660">
                  <c:v>-43.034999999999997</c:v>
                </c:pt>
                <c:pt idx="661">
                  <c:v>1.00078</c:v>
                </c:pt>
                <c:pt idx="662">
                  <c:v>10.725</c:v>
                </c:pt>
                <c:pt idx="663">
                  <c:v>-11.6425</c:v>
                </c:pt>
                <c:pt idx="664">
                  <c:v>-177.239</c:v>
                </c:pt>
                <c:pt idx="665">
                  <c:v>-12.2532</c:v>
                </c:pt>
                <c:pt idx="666">
                  <c:v>-22.061</c:v>
                </c:pt>
                <c:pt idx="667">
                  <c:v>-2.7376900000000002</c:v>
                </c:pt>
                <c:pt idx="668">
                  <c:v>2.3414700000000002</c:v>
                </c:pt>
                <c:pt idx="669">
                  <c:v>-11.893800000000001</c:v>
                </c:pt>
                <c:pt idx="670">
                  <c:v>9.0047899999999998</c:v>
                </c:pt>
                <c:pt idx="671">
                  <c:v>-15.6975</c:v>
                </c:pt>
                <c:pt idx="672">
                  <c:v>4.26471</c:v>
                </c:pt>
                <c:pt idx="673">
                  <c:v>-77.397900000000007</c:v>
                </c:pt>
                <c:pt idx="674">
                  <c:v>-69.7744</c:v>
                </c:pt>
                <c:pt idx="675">
                  <c:v>-18.9025</c:v>
                </c:pt>
                <c:pt idx="676">
                  <c:v>-13.092000000000001</c:v>
                </c:pt>
                <c:pt idx="677">
                  <c:v>-14.191599999999999</c:v>
                </c:pt>
                <c:pt idx="678">
                  <c:v>-0.56290799999999996</c:v>
                </c:pt>
                <c:pt idx="679">
                  <c:v>-28.3474</c:v>
                </c:pt>
                <c:pt idx="680">
                  <c:v>-3.57728</c:v>
                </c:pt>
                <c:pt idx="681">
                  <c:v>-129.911</c:v>
                </c:pt>
                <c:pt idx="682">
                  <c:v>-7.7759799999999997</c:v>
                </c:pt>
                <c:pt idx="683">
                  <c:v>8.6108100000000007</c:v>
                </c:pt>
                <c:pt idx="684">
                  <c:v>3.5496400000000001</c:v>
                </c:pt>
                <c:pt idx="685">
                  <c:v>7.0104899999999999</c:v>
                </c:pt>
                <c:pt idx="686">
                  <c:v>6.08826</c:v>
                </c:pt>
                <c:pt idx="687">
                  <c:v>8.9626599999999996</c:v>
                </c:pt>
                <c:pt idx="688">
                  <c:v>-2.5986499999999999E-2</c:v>
                </c:pt>
                <c:pt idx="689">
                  <c:v>1.4512100000000001</c:v>
                </c:pt>
                <c:pt idx="690">
                  <c:v>-15.0181</c:v>
                </c:pt>
                <c:pt idx="691">
                  <c:v>-2.5970599999999999</c:v>
                </c:pt>
                <c:pt idx="692">
                  <c:v>-14.0791</c:v>
                </c:pt>
                <c:pt idx="693">
                  <c:v>-4.4851999999999999</c:v>
                </c:pt>
                <c:pt idx="694">
                  <c:v>10.2254</c:v>
                </c:pt>
                <c:pt idx="695">
                  <c:v>13.027799999999999</c:v>
                </c:pt>
                <c:pt idx="696">
                  <c:v>9.4681099999999994</c:v>
                </c:pt>
                <c:pt idx="697">
                  <c:v>14.3626</c:v>
                </c:pt>
                <c:pt idx="698">
                  <c:v>1.2728299999999999</c:v>
                </c:pt>
                <c:pt idx="699">
                  <c:v>-1.21885</c:v>
                </c:pt>
                <c:pt idx="700">
                  <c:v>6.1338200000000001</c:v>
                </c:pt>
                <c:pt idx="701">
                  <c:v>10.3063</c:v>
                </c:pt>
                <c:pt idx="702">
                  <c:v>7.6755100000000001</c:v>
                </c:pt>
                <c:pt idx="703">
                  <c:v>-157.107</c:v>
                </c:pt>
                <c:pt idx="704">
                  <c:v>-3.35798</c:v>
                </c:pt>
                <c:pt idx="705">
                  <c:v>-8.4288299999999996</c:v>
                </c:pt>
                <c:pt idx="706">
                  <c:v>-8.3654899999999994</c:v>
                </c:pt>
                <c:pt idx="707">
                  <c:v>4.9352</c:v>
                </c:pt>
                <c:pt idx="708">
                  <c:v>14.271800000000001</c:v>
                </c:pt>
                <c:pt idx="709">
                  <c:v>13.2186</c:v>
                </c:pt>
                <c:pt idx="710">
                  <c:v>6.6945300000000003</c:v>
                </c:pt>
                <c:pt idx="711">
                  <c:v>-14.3249</c:v>
                </c:pt>
                <c:pt idx="712">
                  <c:v>-28.445599999999999</c:v>
                </c:pt>
                <c:pt idx="713">
                  <c:v>-7.3890399999999996</c:v>
                </c:pt>
                <c:pt idx="714">
                  <c:v>9.2446900000000003</c:v>
                </c:pt>
                <c:pt idx="715">
                  <c:v>4.8943000000000003</c:v>
                </c:pt>
                <c:pt idx="716">
                  <c:v>9.5126299999999997</c:v>
                </c:pt>
                <c:pt idx="717">
                  <c:v>14.855600000000001</c:v>
                </c:pt>
                <c:pt idx="718">
                  <c:v>-9.5649099999999994</c:v>
                </c:pt>
                <c:pt idx="719">
                  <c:v>-40.824399999999997</c:v>
                </c:pt>
                <c:pt idx="720">
                  <c:v>-5.7543300000000004</c:v>
                </c:pt>
                <c:pt idx="721">
                  <c:v>10.960599999999999</c:v>
                </c:pt>
                <c:pt idx="722">
                  <c:v>2.6792899999999999</c:v>
                </c:pt>
                <c:pt idx="723">
                  <c:v>-8.2440499999999997</c:v>
                </c:pt>
                <c:pt idx="724">
                  <c:v>10.9726</c:v>
                </c:pt>
                <c:pt idx="725">
                  <c:v>8.0264299999999995</c:v>
                </c:pt>
                <c:pt idx="726">
                  <c:v>11.471</c:v>
                </c:pt>
                <c:pt idx="727">
                  <c:v>8.7104599999999994</c:v>
                </c:pt>
                <c:pt idx="728">
                  <c:v>-1.7056899999999999</c:v>
                </c:pt>
                <c:pt idx="729">
                  <c:v>-13.145799999999999</c:v>
                </c:pt>
                <c:pt idx="730">
                  <c:v>11.8369</c:v>
                </c:pt>
                <c:pt idx="731">
                  <c:v>7.8352300000000001</c:v>
                </c:pt>
                <c:pt idx="732">
                  <c:v>10.660500000000001</c:v>
                </c:pt>
                <c:pt idx="733">
                  <c:v>-13.803100000000001</c:v>
                </c:pt>
                <c:pt idx="734">
                  <c:v>8.1357700000000008</c:v>
                </c:pt>
                <c:pt idx="735">
                  <c:v>12.0418</c:v>
                </c:pt>
                <c:pt idx="736">
                  <c:v>-2.3523999999999998</c:v>
                </c:pt>
                <c:pt idx="737">
                  <c:v>6.5686999999999998</c:v>
                </c:pt>
                <c:pt idx="738">
                  <c:v>1.68984</c:v>
                </c:pt>
                <c:pt idx="739">
                  <c:v>2.7265199999999998</c:v>
                </c:pt>
                <c:pt idx="740">
                  <c:v>-7.9171899999999997</c:v>
                </c:pt>
                <c:pt idx="741">
                  <c:v>11.473699999999999</c:v>
                </c:pt>
                <c:pt idx="742">
                  <c:v>12.0006</c:v>
                </c:pt>
                <c:pt idx="743">
                  <c:v>14.359</c:v>
                </c:pt>
                <c:pt idx="744">
                  <c:v>-17.308900000000001</c:v>
                </c:pt>
                <c:pt idx="745">
                  <c:v>-3.6522899999999998</c:v>
                </c:pt>
                <c:pt idx="746">
                  <c:v>5.3232499999999998</c:v>
                </c:pt>
                <c:pt idx="747">
                  <c:v>-18.601400000000002</c:v>
                </c:pt>
                <c:pt idx="748">
                  <c:v>-10.900700000000001</c:v>
                </c:pt>
                <c:pt idx="749">
                  <c:v>-23.1326</c:v>
                </c:pt>
                <c:pt idx="750">
                  <c:v>-9.4136199999999999</c:v>
                </c:pt>
                <c:pt idx="751">
                  <c:v>-2.0654599999999999</c:v>
                </c:pt>
                <c:pt idx="752">
                  <c:v>1.0380100000000001</c:v>
                </c:pt>
                <c:pt idx="753">
                  <c:v>9.0919799999999995</c:v>
                </c:pt>
                <c:pt idx="754">
                  <c:v>-6.9398299999999997</c:v>
                </c:pt>
                <c:pt idx="755">
                  <c:v>8.3638999999999992</c:v>
                </c:pt>
                <c:pt idx="756">
                  <c:v>-10.4719</c:v>
                </c:pt>
                <c:pt idx="757">
                  <c:v>-22.1922</c:v>
                </c:pt>
                <c:pt idx="758">
                  <c:v>14.0854</c:v>
                </c:pt>
                <c:pt idx="759">
                  <c:v>8.5549400000000002</c:v>
                </c:pt>
                <c:pt idx="760">
                  <c:v>-11.9725</c:v>
                </c:pt>
                <c:pt idx="761">
                  <c:v>12.3101</c:v>
                </c:pt>
                <c:pt idx="762">
                  <c:v>-13.7493</c:v>
                </c:pt>
                <c:pt idx="763">
                  <c:v>9.6633899999999997</c:v>
                </c:pt>
                <c:pt idx="764">
                  <c:v>13.533300000000001</c:v>
                </c:pt>
                <c:pt idx="765">
                  <c:v>3.9439600000000001</c:v>
                </c:pt>
                <c:pt idx="766">
                  <c:v>-166.28299999999999</c:v>
                </c:pt>
                <c:pt idx="767">
                  <c:v>11.6309</c:v>
                </c:pt>
                <c:pt idx="768">
                  <c:v>8.5236300000000007</c:v>
                </c:pt>
                <c:pt idx="769">
                  <c:v>4.3645100000000001</c:v>
                </c:pt>
                <c:pt idx="770">
                  <c:v>6.2801900000000002</c:v>
                </c:pt>
                <c:pt idx="771">
                  <c:v>10.3575</c:v>
                </c:pt>
                <c:pt idx="772">
                  <c:v>11.527699999999999</c:v>
                </c:pt>
                <c:pt idx="773">
                  <c:v>-24.230399999999999</c:v>
                </c:pt>
                <c:pt idx="774">
                  <c:v>-4.0753700000000004</c:v>
                </c:pt>
                <c:pt idx="775">
                  <c:v>-17.274799999999999</c:v>
                </c:pt>
                <c:pt idx="776">
                  <c:v>-12.5724</c:v>
                </c:pt>
                <c:pt idx="777">
                  <c:v>7.8970799999999999</c:v>
                </c:pt>
                <c:pt idx="778">
                  <c:v>8.8941099999999995</c:v>
                </c:pt>
                <c:pt idx="779">
                  <c:v>6.0702100000000003</c:v>
                </c:pt>
                <c:pt idx="780">
                  <c:v>10.1576</c:v>
                </c:pt>
                <c:pt idx="781">
                  <c:v>4.5193500000000002</c:v>
                </c:pt>
                <c:pt idx="782">
                  <c:v>-5.5052599999999998</c:v>
                </c:pt>
                <c:pt idx="783">
                  <c:v>12.4824</c:v>
                </c:pt>
                <c:pt idx="784">
                  <c:v>14.451700000000001</c:v>
                </c:pt>
                <c:pt idx="785">
                  <c:v>-12.604100000000001</c:v>
                </c:pt>
                <c:pt idx="786">
                  <c:v>13.105</c:v>
                </c:pt>
                <c:pt idx="787">
                  <c:v>-119.879</c:v>
                </c:pt>
                <c:pt idx="788">
                  <c:v>-5.1029900000000001</c:v>
                </c:pt>
                <c:pt idx="789">
                  <c:v>-4.8853400000000002</c:v>
                </c:pt>
                <c:pt idx="790">
                  <c:v>-8.1460699999999999</c:v>
                </c:pt>
                <c:pt idx="791">
                  <c:v>7.3464299999999998</c:v>
                </c:pt>
                <c:pt idx="792">
                  <c:v>6.3248199999999999</c:v>
                </c:pt>
                <c:pt idx="793">
                  <c:v>-24.610299999999999</c:v>
                </c:pt>
                <c:pt idx="794">
                  <c:v>6.2515200000000002</c:v>
                </c:pt>
                <c:pt idx="795">
                  <c:v>2.26831</c:v>
                </c:pt>
                <c:pt idx="796">
                  <c:v>6.6900199999999996</c:v>
                </c:pt>
                <c:pt idx="797">
                  <c:v>7.2135400000000001</c:v>
                </c:pt>
                <c:pt idx="798">
                  <c:v>-8.8752999999999993</c:v>
                </c:pt>
                <c:pt idx="799">
                  <c:v>-6.0234100000000002</c:v>
                </c:pt>
                <c:pt idx="800">
                  <c:v>-186.881</c:v>
                </c:pt>
                <c:pt idx="801">
                  <c:v>2.4017300000000001</c:v>
                </c:pt>
                <c:pt idx="802">
                  <c:v>-9.4160599999999999</c:v>
                </c:pt>
                <c:pt idx="803">
                  <c:v>-119.46599999999999</c:v>
                </c:pt>
                <c:pt idx="804">
                  <c:v>-10.306800000000001</c:v>
                </c:pt>
                <c:pt idx="805">
                  <c:v>-57.609400000000001</c:v>
                </c:pt>
                <c:pt idx="806">
                  <c:v>7.0456000000000003</c:v>
                </c:pt>
                <c:pt idx="807">
                  <c:v>2.9226700000000001</c:v>
                </c:pt>
                <c:pt idx="808">
                  <c:v>8.2758599999999998</c:v>
                </c:pt>
                <c:pt idx="809">
                  <c:v>8.3602900000000009</c:v>
                </c:pt>
                <c:pt idx="810">
                  <c:v>-3.7660900000000002</c:v>
                </c:pt>
                <c:pt idx="811">
                  <c:v>-3.7609699999999999</c:v>
                </c:pt>
                <c:pt idx="812">
                  <c:v>-6.6891800000000003</c:v>
                </c:pt>
                <c:pt idx="813">
                  <c:v>5.2553799999999997</c:v>
                </c:pt>
                <c:pt idx="814">
                  <c:v>-13.638199999999999</c:v>
                </c:pt>
                <c:pt idx="815">
                  <c:v>-19.1675</c:v>
                </c:pt>
                <c:pt idx="816">
                  <c:v>-4.3538199999999998</c:v>
                </c:pt>
                <c:pt idx="817">
                  <c:v>1.3716200000000001</c:v>
                </c:pt>
                <c:pt idx="818">
                  <c:v>-5.43126</c:v>
                </c:pt>
                <c:pt idx="819">
                  <c:v>9.1012199999999996</c:v>
                </c:pt>
                <c:pt idx="820">
                  <c:v>12.680999999999999</c:v>
                </c:pt>
                <c:pt idx="821">
                  <c:v>12.8096</c:v>
                </c:pt>
                <c:pt idx="822">
                  <c:v>-0.213671</c:v>
                </c:pt>
                <c:pt idx="823">
                  <c:v>2.8877000000000002</c:v>
                </c:pt>
                <c:pt idx="824">
                  <c:v>2.69699</c:v>
                </c:pt>
                <c:pt idx="825">
                  <c:v>9.1587599999999991</c:v>
                </c:pt>
                <c:pt idx="826">
                  <c:v>-8.05532</c:v>
                </c:pt>
                <c:pt idx="827">
                  <c:v>-8.4672900000000002</c:v>
                </c:pt>
                <c:pt idx="828">
                  <c:v>2.8908900000000002</c:v>
                </c:pt>
                <c:pt idx="829">
                  <c:v>9.3404100000000003</c:v>
                </c:pt>
                <c:pt idx="830">
                  <c:v>-0.46754299999999999</c:v>
                </c:pt>
                <c:pt idx="831">
                  <c:v>-28.081600000000002</c:v>
                </c:pt>
                <c:pt idx="832">
                  <c:v>-16.537400000000002</c:v>
                </c:pt>
                <c:pt idx="833">
                  <c:v>13.6835</c:v>
                </c:pt>
                <c:pt idx="834">
                  <c:v>-4.0238199999999997</c:v>
                </c:pt>
                <c:pt idx="835">
                  <c:v>0.42644399999999999</c:v>
                </c:pt>
                <c:pt idx="836">
                  <c:v>-10.404500000000001</c:v>
                </c:pt>
                <c:pt idx="837">
                  <c:v>11.2029</c:v>
                </c:pt>
                <c:pt idx="838">
                  <c:v>4.5732999999999997</c:v>
                </c:pt>
                <c:pt idx="839">
                  <c:v>2.1248</c:v>
                </c:pt>
                <c:pt idx="840">
                  <c:v>14.8614</c:v>
                </c:pt>
                <c:pt idx="841">
                  <c:v>9.4842200000000005</c:v>
                </c:pt>
                <c:pt idx="842">
                  <c:v>3.77129</c:v>
                </c:pt>
                <c:pt idx="843">
                  <c:v>-1.61835</c:v>
                </c:pt>
                <c:pt idx="844">
                  <c:v>-8.4873999999999992</c:v>
                </c:pt>
                <c:pt idx="845">
                  <c:v>6.0613599999999996</c:v>
                </c:pt>
                <c:pt idx="846">
                  <c:v>-1.94326</c:v>
                </c:pt>
                <c:pt idx="847">
                  <c:v>8.3163199999999993</c:v>
                </c:pt>
                <c:pt idx="848">
                  <c:v>7.1547000000000001</c:v>
                </c:pt>
                <c:pt idx="849">
                  <c:v>6.5408799999999996</c:v>
                </c:pt>
                <c:pt idx="850">
                  <c:v>3.1100699999999999</c:v>
                </c:pt>
                <c:pt idx="851">
                  <c:v>-19.860499999999998</c:v>
                </c:pt>
                <c:pt idx="852">
                  <c:v>-4.7595799999999997</c:v>
                </c:pt>
                <c:pt idx="853">
                  <c:v>8.67746</c:v>
                </c:pt>
                <c:pt idx="854">
                  <c:v>-7.6477399999999998</c:v>
                </c:pt>
                <c:pt idx="855">
                  <c:v>1.7979700000000001</c:v>
                </c:pt>
                <c:pt idx="856">
                  <c:v>10.327199999999999</c:v>
                </c:pt>
                <c:pt idx="857">
                  <c:v>-15.0983</c:v>
                </c:pt>
                <c:pt idx="858">
                  <c:v>6.87704</c:v>
                </c:pt>
                <c:pt idx="859">
                  <c:v>8.2216500000000003</c:v>
                </c:pt>
                <c:pt idx="860">
                  <c:v>4.4195799999999998</c:v>
                </c:pt>
                <c:pt idx="861">
                  <c:v>-16.571000000000002</c:v>
                </c:pt>
                <c:pt idx="862">
                  <c:v>-1.5267599999999999</c:v>
                </c:pt>
                <c:pt idx="863">
                  <c:v>8.9918600000000009</c:v>
                </c:pt>
                <c:pt idx="864">
                  <c:v>14.407400000000001</c:v>
                </c:pt>
                <c:pt idx="865">
                  <c:v>6.1938599999999999</c:v>
                </c:pt>
                <c:pt idx="866">
                  <c:v>-4.4213399999999998</c:v>
                </c:pt>
                <c:pt idx="867">
                  <c:v>-54.1648</c:v>
                </c:pt>
                <c:pt idx="868">
                  <c:v>-185.42099999999999</c:v>
                </c:pt>
                <c:pt idx="869">
                  <c:v>-31.1313</c:v>
                </c:pt>
                <c:pt idx="870">
                  <c:v>12.7438</c:v>
                </c:pt>
                <c:pt idx="871">
                  <c:v>2.2399200000000001</c:v>
                </c:pt>
                <c:pt idx="872">
                  <c:v>-3.3199800000000002</c:v>
                </c:pt>
                <c:pt idx="873">
                  <c:v>-5.6244100000000001</c:v>
                </c:pt>
                <c:pt idx="874">
                  <c:v>9.6638800000000007</c:v>
                </c:pt>
                <c:pt idx="875">
                  <c:v>8.1943000000000001</c:v>
                </c:pt>
                <c:pt idx="876">
                  <c:v>8.2149099999999997</c:v>
                </c:pt>
                <c:pt idx="877">
                  <c:v>5.3554899999999996</c:v>
                </c:pt>
                <c:pt idx="878">
                  <c:v>3.62662</c:v>
                </c:pt>
                <c:pt idx="879">
                  <c:v>7.3862199999999998</c:v>
                </c:pt>
                <c:pt idx="880">
                  <c:v>14.3771</c:v>
                </c:pt>
                <c:pt idx="881">
                  <c:v>-24.408899999999999</c:v>
                </c:pt>
                <c:pt idx="882">
                  <c:v>3.0082900000000001</c:v>
                </c:pt>
                <c:pt idx="883">
                  <c:v>11.055</c:v>
                </c:pt>
                <c:pt idx="884">
                  <c:v>10.378500000000001</c:v>
                </c:pt>
                <c:pt idx="885">
                  <c:v>-45.3371</c:v>
                </c:pt>
                <c:pt idx="886">
                  <c:v>-11.777699999999999</c:v>
                </c:pt>
                <c:pt idx="887">
                  <c:v>13.2859</c:v>
                </c:pt>
                <c:pt idx="888">
                  <c:v>-3.44746</c:v>
                </c:pt>
                <c:pt idx="889">
                  <c:v>-7.9223600000000003</c:v>
                </c:pt>
                <c:pt idx="890">
                  <c:v>-8.5906699999999994</c:v>
                </c:pt>
                <c:pt idx="891">
                  <c:v>9.6050900000000006</c:v>
                </c:pt>
                <c:pt idx="892">
                  <c:v>11.415800000000001</c:v>
                </c:pt>
                <c:pt idx="893">
                  <c:v>-4.0135899999999998</c:v>
                </c:pt>
                <c:pt idx="894">
                  <c:v>1.4497800000000001</c:v>
                </c:pt>
                <c:pt idx="895">
                  <c:v>10.278</c:v>
                </c:pt>
                <c:pt idx="896">
                  <c:v>10.414400000000001</c:v>
                </c:pt>
                <c:pt idx="897">
                  <c:v>9.5996400000000008</c:v>
                </c:pt>
                <c:pt idx="898">
                  <c:v>3.31467</c:v>
                </c:pt>
                <c:pt idx="899">
                  <c:v>-6.7058499999999999</c:v>
                </c:pt>
                <c:pt idx="900">
                  <c:v>-11.291499999999999</c:v>
                </c:pt>
                <c:pt idx="901">
                  <c:v>13.224299999999999</c:v>
                </c:pt>
                <c:pt idx="902">
                  <c:v>0.27649699999999999</c:v>
                </c:pt>
                <c:pt idx="903">
                  <c:v>1.28485</c:v>
                </c:pt>
                <c:pt idx="904">
                  <c:v>-11.965299999999999</c:v>
                </c:pt>
                <c:pt idx="905">
                  <c:v>-4.5438299999999998</c:v>
                </c:pt>
                <c:pt idx="906">
                  <c:v>0.54298800000000003</c:v>
                </c:pt>
                <c:pt idx="907">
                  <c:v>10.507099999999999</c:v>
                </c:pt>
                <c:pt idx="908">
                  <c:v>8.0027500000000007</c:v>
                </c:pt>
                <c:pt idx="909">
                  <c:v>6.9703200000000001</c:v>
                </c:pt>
                <c:pt idx="910">
                  <c:v>8.5474599999999992</c:v>
                </c:pt>
                <c:pt idx="911">
                  <c:v>-10.5158</c:v>
                </c:pt>
                <c:pt idx="912">
                  <c:v>3.9439000000000002</c:v>
                </c:pt>
                <c:pt idx="913">
                  <c:v>11.894299999999999</c:v>
                </c:pt>
                <c:pt idx="914">
                  <c:v>14.834199999999999</c:v>
                </c:pt>
                <c:pt idx="915">
                  <c:v>7.8236600000000003</c:v>
                </c:pt>
                <c:pt idx="916">
                  <c:v>17.870200000000001</c:v>
                </c:pt>
                <c:pt idx="917">
                  <c:v>-21.257999999999999</c:v>
                </c:pt>
                <c:pt idx="918">
                  <c:v>-11.101800000000001</c:v>
                </c:pt>
                <c:pt idx="919">
                  <c:v>3.2527900000000001</c:v>
                </c:pt>
                <c:pt idx="920">
                  <c:v>-1.9651400000000001</c:v>
                </c:pt>
                <c:pt idx="921">
                  <c:v>-14.138299999999999</c:v>
                </c:pt>
                <c:pt idx="922">
                  <c:v>-21.8764</c:v>
                </c:pt>
                <c:pt idx="923">
                  <c:v>-14.097300000000001</c:v>
                </c:pt>
                <c:pt idx="924">
                  <c:v>6.6820399999999998</c:v>
                </c:pt>
                <c:pt idx="925">
                  <c:v>-88.096000000000004</c:v>
                </c:pt>
                <c:pt idx="926">
                  <c:v>4.4240599999999999</c:v>
                </c:pt>
                <c:pt idx="927">
                  <c:v>9.4464400000000008</c:v>
                </c:pt>
                <c:pt idx="928">
                  <c:v>5.7722100000000003</c:v>
                </c:pt>
                <c:pt idx="929">
                  <c:v>10.811</c:v>
                </c:pt>
                <c:pt idx="930">
                  <c:v>-8.7078199999999999</c:v>
                </c:pt>
                <c:pt idx="931">
                  <c:v>-7.7865500000000001</c:v>
                </c:pt>
                <c:pt idx="932">
                  <c:v>10.819100000000001</c:v>
                </c:pt>
                <c:pt idx="933">
                  <c:v>6.4895300000000002</c:v>
                </c:pt>
                <c:pt idx="934">
                  <c:v>7.8980600000000001</c:v>
                </c:pt>
                <c:pt idx="935">
                  <c:v>-2.3701599999999998</c:v>
                </c:pt>
                <c:pt idx="936">
                  <c:v>-2.3091499999999998</c:v>
                </c:pt>
                <c:pt idx="937">
                  <c:v>11.1934</c:v>
                </c:pt>
                <c:pt idx="938">
                  <c:v>9.8333300000000001</c:v>
                </c:pt>
                <c:pt idx="939">
                  <c:v>-17.4604</c:v>
                </c:pt>
                <c:pt idx="940">
                  <c:v>-8.2069100000000006</c:v>
                </c:pt>
                <c:pt idx="941">
                  <c:v>-2.4493800000000001</c:v>
                </c:pt>
                <c:pt idx="942">
                  <c:v>10.9154</c:v>
                </c:pt>
                <c:pt idx="943">
                  <c:v>12.5184</c:v>
                </c:pt>
                <c:pt idx="944">
                  <c:v>13.423</c:v>
                </c:pt>
                <c:pt idx="945">
                  <c:v>5.6066900000000004</c:v>
                </c:pt>
                <c:pt idx="946">
                  <c:v>9.2259999999999995E-2</c:v>
                </c:pt>
                <c:pt idx="947">
                  <c:v>6.1999899999999997</c:v>
                </c:pt>
                <c:pt idx="948">
                  <c:v>10.5344</c:v>
                </c:pt>
                <c:pt idx="949">
                  <c:v>10.650499999999999</c:v>
                </c:pt>
                <c:pt idx="950">
                  <c:v>11.066700000000001</c:v>
                </c:pt>
                <c:pt idx="951">
                  <c:v>5.4450399999999997</c:v>
                </c:pt>
                <c:pt idx="952">
                  <c:v>12.164</c:v>
                </c:pt>
                <c:pt idx="953">
                  <c:v>9.9073700000000002</c:v>
                </c:pt>
                <c:pt idx="954">
                  <c:v>10.770099999999999</c:v>
                </c:pt>
                <c:pt idx="955">
                  <c:v>-1.57999</c:v>
                </c:pt>
                <c:pt idx="956">
                  <c:v>-3.03328</c:v>
                </c:pt>
                <c:pt idx="957">
                  <c:v>10.915100000000001</c:v>
                </c:pt>
                <c:pt idx="958">
                  <c:v>10.7448</c:v>
                </c:pt>
                <c:pt idx="959">
                  <c:v>0.29836200000000002</c:v>
                </c:pt>
                <c:pt idx="960">
                  <c:v>13.4458</c:v>
                </c:pt>
                <c:pt idx="961">
                  <c:v>-9.4034399999999998</c:v>
                </c:pt>
                <c:pt idx="962">
                  <c:v>7.97851</c:v>
                </c:pt>
                <c:pt idx="963">
                  <c:v>10.0329</c:v>
                </c:pt>
                <c:pt idx="964">
                  <c:v>6.0055800000000001</c:v>
                </c:pt>
                <c:pt idx="965">
                  <c:v>13.622400000000001</c:v>
                </c:pt>
                <c:pt idx="966">
                  <c:v>-9.8464799999999997</c:v>
                </c:pt>
                <c:pt idx="967">
                  <c:v>10.257099999999999</c:v>
                </c:pt>
                <c:pt idx="968">
                  <c:v>-34.853099999999998</c:v>
                </c:pt>
                <c:pt idx="969">
                  <c:v>-0.41604400000000002</c:v>
                </c:pt>
                <c:pt idx="970">
                  <c:v>-5.1120099999999997</c:v>
                </c:pt>
                <c:pt idx="971">
                  <c:v>4.4880100000000001</c:v>
                </c:pt>
                <c:pt idx="972">
                  <c:v>6.6627700000000001</c:v>
                </c:pt>
                <c:pt idx="973">
                  <c:v>11.360900000000001</c:v>
                </c:pt>
                <c:pt idx="974">
                  <c:v>-4.7870299999999997</c:v>
                </c:pt>
                <c:pt idx="975">
                  <c:v>-4.0271299999999997</c:v>
                </c:pt>
                <c:pt idx="976">
                  <c:v>-13.074400000000001</c:v>
                </c:pt>
                <c:pt idx="977">
                  <c:v>-6.3261399999999997</c:v>
                </c:pt>
                <c:pt idx="978">
                  <c:v>4.0983700000000001</c:v>
                </c:pt>
                <c:pt idx="979">
                  <c:v>7.0373099999999997</c:v>
                </c:pt>
                <c:pt idx="980">
                  <c:v>-5.2682700000000002</c:v>
                </c:pt>
                <c:pt idx="981">
                  <c:v>-1.7862899999999999</c:v>
                </c:pt>
                <c:pt idx="982">
                  <c:v>10.980499999999999</c:v>
                </c:pt>
                <c:pt idx="983">
                  <c:v>10.6777</c:v>
                </c:pt>
                <c:pt idx="984">
                  <c:v>5.0989800000000001</c:v>
                </c:pt>
                <c:pt idx="985">
                  <c:v>14.251200000000001</c:v>
                </c:pt>
                <c:pt idx="986">
                  <c:v>11.1486</c:v>
                </c:pt>
                <c:pt idx="987">
                  <c:v>10.5969</c:v>
                </c:pt>
                <c:pt idx="988">
                  <c:v>2.37073</c:v>
                </c:pt>
                <c:pt idx="989">
                  <c:v>8.5713799999999996</c:v>
                </c:pt>
                <c:pt idx="990">
                  <c:v>10.7658</c:v>
                </c:pt>
                <c:pt idx="991">
                  <c:v>3.8982000000000001</c:v>
                </c:pt>
                <c:pt idx="992">
                  <c:v>-6.7526599999999997</c:v>
                </c:pt>
                <c:pt idx="993">
                  <c:v>-4.2313400000000003</c:v>
                </c:pt>
                <c:pt idx="994">
                  <c:v>5.2545599999999997</c:v>
                </c:pt>
                <c:pt idx="995">
                  <c:v>2.6855500000000001</c:v>
                </c:pt>
                <c:pt idx="996">
                  <c:v>14.026899999999999</c:v>
                </c:pt>
                <c:pt idx="997">
                  <c:v>-30.066299999999998</c:v>
                </c:pt>
                <c:pt idx="998">
                  <c:v>2.12405</c:v>
                </c:pt>
                <c:pt idx="999">
                  <c:v>14.25</c:v>
                </c:pt>
                <c:pt idx="1000">
                  <c:v>13.0031</c:v>
                </c:pt>
                <c:pt idx="1001">
                  <c:v>1.0665600000000001E-2</c:v>
                </c:pt>
                <c:pt idx="1002">
                  <c:v>-12.723100000000001</c:v>
                </c:pt>
                <c:pt idx="1003">
                  <c:v>-3.1015299999999999</c:v>
                </c:pt>
                <c:pt idx="1004">
                  <c:v>-17.394400000000001</c:v>
                </c:pt>
                <c:pt idx="1005">
                  <c:v>-0.83784199999999998</c:v>
                </c:pt>
                <c:pt idx="1006">
                  <c:v>1.7540100000000001</c:v>
                </c:pt>
                <c:pt idx="1007">
                  <c:v>9.2220700000000004</c:v>
                </c:pt>
                <c:pt idx="1008">
                  <c:v>-10.5915</c:v>
                </c:pt>
                <c:pt idx="1009">
                  <c:v>8.2918199999999995</c:v>
                </c:pt>
                <c:pt idx="1010">
                  <c:v>11.339499999999999</c:v>
                </c:pt>
                <c:pt idx="1011">
                  <c:v>-3.3253900000000001</c:v>
                </c:pt>
                <c:pt idx="1012">
                  <c:v>9.6986799999999995</c:v>
                </c:pt>
                <c:pt idx="1013">
                  <c:v>2.8801899999999998</c:v>
                </c:pt>
                <c:pt idx="1014">
                  <c:v>7.9842000000000004</c:v>
                </c:pt>
                <c:pt idx="1015">
                  <c:v>13.0923</c:v>
                </c:pt>
                <c:pt idx="1016">
                  <c:v>-19.5185</c:v>
                </c:pt>
                <c:pt idx="1017">
                  <c:v>-6.7528899999999998</c:v>
                </c:pt>
                <c:pt idx="1018">
                  <c:v>11.544499999999999</c:v>
                </c:pt>
                <c:pt idx="1019">
                  <c:v>12.5205</c:v>
                </c:pt>
                <c:pt idx="1020">
                  <c:v>0.85288699999999995</c:v>
                </c:pt>
                <c:pt idx="1021">
                  <c:v>13.086499999999999</c:v>
                </c:pt>
                <c:pt idx="1022">
                  <c:v>1.0838300000000001</c:v>
                </c:pt>
                <c:pt idx="1023">
                  <c:v>13.4975</c:v>
                </c:pt>
                <c:pt idx="1024">
                  <c:v>-0.35141800000000001</c:v>
                </c:pt>
                <c:pt idx="1025">
                  <c:v>11.4696</c:v>
                </c:pt>
                <c:pt idx="1026">
                  <c:v>13.2081</c:v>
                </c:pt>
                <c:pt idx="1027">
                  <c:v>-0.29407899999999998</c:v>
                </c:pt>
                <c:pt idx="1028">
                  <c:v>12.802199999999999</c:v>
                </c:pt>
                <c:pt idx="1029">
                  <c:v>12.999599999999999</c:v>
                </c:pt>
                <c:pt idx="1030">
                  <c:v>-1.4386300000000001</c:v>
                </c:pt>
                <c:pt idx="1031">
                  <c:v>2.4193600000000002</c:v>
                </c:pt>
                <c:pt idx="1032">
                  <c:v>-14.847899999999999</c:v>
                </c:pt>
                <c:pt idx="1033">
                  <c:v>7.5367499999999996</c:v>
                </c:pt>
                <c:pt idx="1034">
                  <c:v>5.4175700000000004</c:v>
                </c:pt>
                <c:pt idx="1035">
                  <c:v>4.7747900000000003</c:v>
                </c:pt>
                <c:pt idx="1036">
                  <c:v>1.6239399999999999</c:v>
                </c:pt>
                <c:pt idx="1037">
                  <c:v>6.8562900000000004</c:v>
                </c:pt>
                <c:pt idx="1038">
                  <c:v>3.7005300000000001</c:v>
                </c:pt>
                <c:pt idx="1039">
                  <c:v>-2.20486</c:v>
                </c:pt>
                <c:pt idx="1040">
                  <c:v>-51.452500000000001</c:v>
                </c:pt>
                <c:pt idx="1041">
                  <c:v>3.8670499999999999</c:v>
                </c:pt>
                <c:pt idx="1042">
                  <c:v>9.8248099999999994</c:v>
                </c:pt>
                <c:pt idx="1043">
                  <c:v>12.068899999999999</c:v>
                </c:pt>
                <c:pt idx="1044">
                  <c:v>15.882</c:v>
                </c:pt>
                <c:pt idx="1045">
                  <c:v>-3.1433300000000002</c:v>
                </c:pt>
                <c:pt idx="1046">
                  <c:v>-6.75969</c:v>
                </c:pt>
                <c:pt idx="1047">
                  <c:v>4.1715099999999996</c:v>
                </c:pt>
                <c:pt idx="1048">
                  <c:v>0.49427500000000002</c:v>
                </c:pt>
                <c:pt idx="1049">
                  <c:v>7.8004199999999999</c:v>
                </c:pt>
                <c:pt idx="1050">
                  <c:v>12.5388</c:v>
                </c:pt>
                <c:pt idx="1051">
                  <c:v>-5.9976099999999999</c:v>
                </c:pt>
                <c:pt idx="1052">
                  <c:v>-9.9203799999999998</c:v>
                </c:pt>
                <c:pt idx="1053">
                  <c:v>9.7019900000000003</c:v>
                </c:pt>
                <c:pt idx="1054">
                  <c:v>-25.1814</c:v>
                </c:pt>
                <c:pt idx="1055">
                  <c:v>-13.0586</c:v>
                </c:pt>
                <c:pt idx="1056">
                  <c:v>12.172499999999999</c:v>
                </c:pt>
                <c:pt idx="1057">
                  <c:v>11.6165</c:v>
                </c:pt>
                <c:pt idx="1058">
                  <c:v>-5.97309</c:v>
                </c:pt>
                <c:pt idx="1059">
                  <c:v>-12.7973</c:v>
                </c:pt>
                <c:pt idx="1060">
                  <c:v>-15.617100000000001</c:v>
                </c:pt>
                <c:pt idx="1061">
                  <c:v>-7.8358100000000004</c:v>
                </c:pt>
                <c:pt idx="1062">
                  <c:v>7.2238300000000004</c:v>
                </c:pt>
                <c:pt idx="1063">
                  <c:v>9.8666800000000006</c:v>
                </c:pt>
                <c:pt idx="1064">
                  <c:v>10.3782</c:v>
                </c:pt>
                <c:pt idx="1065">
                  <c:v>9.8039799999999993</c:v>
                </c:pt>
                <c:pt idx="1066">
                  <c:v>-4.6630599999999998</c:v>
                </c:pt>
                <c:pt idx="1067">
                  <c:v>-24.484999999999999</c:v>
                </c:pt>
                <c:pt idx="1068">
                  <c:v>10.760999999999999</c:v>
                </c:pt>
                <c:pt idx="1069">
                  <c:v>5.1098600000000003</c:v>
                </c:pt>
                <c:pt idx="1070">
                  <c:v>4.5638100000000001</c:v>
                </c:pt>
                <c:pt idx="1071">
                  <c:v>-57.256300000000003</c:v>
                </c:pt>
                <c:pt idx="1072">
                  <c:v>-11.648099999999999</c:v>
                </c:pt>
                <c:pt idx="1073">
                  <c:v>-18.189800000000002</c:v>
                </c:pt>
                <c:pt idx="1074">
                  <c:v>10.318300000000001</c:v>
                </c:pt>
                <c:pt idx="1075">
                  <c:v>-5.2589300000000003</c:v>
                </c:pt>
                <c:pt idx="1076">
                  <c:v>7.4553000000000003</c:v>
                </c:pt>
                <c:pt idx="1077">
                  <c:v>-2.6309499999999999</c:v>
                </c:pt>
                <c:pt idx="1078">
                  <c:v>-1.5078100000000001</c:v>
                </c:pt>
                <c:pt idx="1079">
                  <c:v>13.1778</c:v>
                </c:pt>
                <c:pt idx="1080">
                  <c:v>8.4179999999999993</c:v>
                </c:pt>
                <c:pt idx="1081">
                  <c:v>9.1769700000000007</c:v>
                </c:pt>
                <c:pt idx="1082">
                  <c:v>14.9519</c:v>
                </c:pt>
                <c:pt idx="1083">
                  <c:v>-16.153300000000002</c:v>
                </c:pt>
                <c:pt idx="1084">
                  <c:v>-7.7709999999999999</c:v>
                </c:pt>
                <c:pt idx="1085">
                  <c:v>-7.6775399999999996</c:v>
                </c:pt>
                <c:pt idx="1086">
                  <c:v>8.1567600000000002</c:v>
                </c:pt>
                <c:pt idx="1087">
                  <c:v>-11.923</c:v>
                </c:pt>
                <c:pt idx="1088">
                  <c:v>-49.280999999999999</c:v>
                </c:pt>
                <c:pt idx="1089">
                  <c:v>-0.26506099999999999</c:v>
                </c:pt>
                <c:pt idx="1090">
                  <c:v>-10.886100000000001</c:v>
                </c:pt>
                <c:pt idx="1091">
                  <c:v>15.653</c:v>
                </c:pt>
                <c:pt idx="1092">
                  <c:v>-31.350300000000001</c:v>
                </c:pt>
                <c:pt idx="1093">
                  <c:v>-11.446899999999999</c:v>
                </c:pt>
                <c:pt idx="1094">
                  <c:v>11.8889</c:v>
                </c:pt>
                <c:pt idx="1095">
                  <c:v>11.2613</c:v>
                </c:pt>
                <c:pt idx="1096">
                  <c:v>1.4261200000000001</c:v>
                </c:pt>
                <c:pt idx="1097">
                  <c:v>2.0627</c:v>
                </c:pt>
                <c:pt idx="1098">
                  <c:v>6.0235399999999997</c:v>
                </c:pt>
                <c:pt idx="1099">
                  <c:v>-18.963999999999999</c:v>
                </c:pt>
                <c:pt idx="1100">
                  <c:v>-3.8288000000000002</c:v>
                </c:pt>
                <c:pt idx="1101">
                  <c:v>9.0898299999999992</c:v>
                </c:pt>
                <c:pt idx="1102">
                  <c:v>15.5427</c:v>
                </c:pt>
                <c:pt idx="1103">
                  <c:v>12.3485</c:v>
                </c:pt>
                <c:pt idx="1104">
                  <c:v>-14.578200000000001</c:v>
                </c:pt>
                <c:pt idx="1105">
                  <c:v>-104.071</c:v>
                </c:pt>
                <c:pt idx="1106">
                  <c:v>-14.223800000000001</c:v>
                </c:pt>
                <c:pt idx="1107">
                  <c:v>-29.061499999999999</c:v>
                </c:pt>
                <c:pt idx="1108">
                  <c:v>10.1355</c:v>
                </c:pt>
                <c:pt idx="1109">
                  <c:v>-17.655100000000001</c:v>
                </c:pt>
                <c:pt idx="1110">
                  <c:v>9.9759499999999992</c:v>
                </c:pt>
                <c:pt idx="1111">
                  <c:v>-12.2613</c:v>
                </c:pt>
                <c:pt idx="1112">
                  <c:v>11.995699999999999</c:v>
                </c:pt>
                <c:pt idx="1113">
                  <c:v>13.9328</c:v>
                </c:pt>
                <c:pt idx="1114">
                  <c:v>12.6309</c:v>
                </c:pt>
                <c:pt idx="1115">
                  <c:v>15.6746</c:v>
                </c:pt>
                <c:pt idx="1116">
                  <c:v>-2.9369700000000001</c:v>
                </c:pt>
                <c:pt idx="1117">
                  <c:v>4.0868399999999996</c:v>
                </c:pt>
                <c:pt idx="1118">
                  <c:v>8.7430299999999992</c:v>
                </c:pt>
                <c:pt idx="1119">
                  <c:v>-36.094799999999999</c:v>
                </c:pt>
                <c:pt idx="1120">
                  <c:v>-13.3756</c:v>
                </c:pt>
                <c:pt idx="1121">
                  <c:v>-0.22944700000000001</c:v>
                </c:pt>
                <c:pt idx="1122">
                  <c:v>9.7392599999999998</c:v>
                </c:pt>
                <c:pt idx="1123">
                  <c:v>11.2507</c:v>
                </c:pt>
                <c:pt idx="1124">
                  <c:v>0.80976099999999995</c:v>
                </c:pt>
                <c:pt idx="1125">
                  <c:v>-22.5913</c:v>
                </c:pt>
                <c:pt idx="1126">
                  <c:v>11.629300000000001</c:v>
                </c:pt>
                <c:pt idx="1127">
                  <c:v>-1.6859500000000001</c:v>
                </c:pt>
                <c:pt idx="1128">
                  <c:v>7.6026699999999998</c:v>
                </c:pt>
                <c:pt idx="1129">
                  <c:v>14.9556</c:v>
                </c:pt>
                <c:pt idx="1130">
                  <c:v>13.9954</c:v>
                </c:pt>
                <c:pt idx="1131">
                  <c:v>17.731200000000001</c:v>
                </c:pt>
                <c:pt idx="1132">
                  <c:v>5.5996800000000002</c:v>
                </c:pt>
                <c:pt idx="1133">
                  <c:v>-6.3734700000000002</c:v>
                </c:pt>
                <c:pt idx="1134">
                  <c:v>10.809799999999999</c:v>
                </c:pt>
                <c:pt idx="1135">
                  <c:v>13.7646</c:v>
                </c:pt>
                <c:pt idx="1136">
                  <c:v>13.7667</c:v>
                </c:pt>
                <c:pt idx="1137">
                  <c:v>-14.412699999999999</c:v>
                </c:pt>
                <c:pt idx="1138">
                  <c:v>-7.1265700000000001</c:v>
                </c:pt>
                <c:pt idx="1139">
                  <c:v>-5.7755099999999997</c:v>
                </c:pt>
                <c:pt idx="1140">
                  <c:v>14.5992</c:v>
                </c:pt>
                <c:pt idx="1141">
                  <c:v>10.4648</c:v>
                </c:pt>
                <c:pt idx="1142">
                  <c:v>11.4481</c:v>
                </c:pt>
                <c:pt idx="1143">
                  <c:v>8.4180399999999995</c:v>
                </c:pt>
                <c:pt idx="1144">
                  <c:v>10.2281</c:v>
                </c:pt>
                <c:pt idx="1145">
                  <c:v>15.7554</c:v>
                </c:pt>
                <c:pt idx="1146">
                  <c:v>9.6274999999999995</c:v>
                </c:pt>
                <c:pt idx="1147">
                  <c:v>5.4780800000000003</c:v>
                </c:pt>
                <c:pt idx="1148">
                  <c:v>-15.1922</c:v>
                </c:pt>
                <c:pt idx="1149">
                  <c:v>2.5789599999999999</c:v>
                </c:pt>
                <c:pt idx="1150">
                  <c:v>-0.61267899999999997</c:v>
                </c:pt>
                <c:pt idx="1151">
                  <c:v>-31.281300000000002</c:v>
                </c:pt>
                <c:pt idx="1152">
                  <c:v>0.41671799999999998</c:v>
                </c:pt>
                <c:pt idx="1153">
                  <c:v>14.925000000000001</c:v>
                </c:pt>
                <c:pt idx="1154">
                  <c:v>14.188700000000001</c:v>
                </c:pt>
                <c:pt idx="1155">
                  <c:v>12.724299999999999</c:v>
                </c:pt>
                <c:pt idx="1156">
                  <c:v>-13.144600000000001</c:v>
                </c:pt>
                <c:pt idx="1157">
                  <c:v>-5.8162000000000003</c:v>
                </c:pt>
                <c:pt idx="1158">
                  <c:v>3.08826</c:v>
                </c:pt>
                <c:pt idx="1159">
                  <c:v>11.2652</c:v>
                </c:pt>
                <c:pt idx="1160">
                  <c:v>12.3879</c:v>
                </c:pt>
                <c:pt idx="1161">
                  <c:v>-10.668799999999999</c:v>
                </c:pt>
                <c:pt idx="1162">
                  <c:v>9.8671100000000003</c:v>
                </c:pt>
                <c:pt idx="1163">
                  <c:v>-1.3509199999999999</c:v>
                </c:pt>
                <c:pt idx="1164">
                  <c:v>2.5687500000000001</c:v>
                </c:pt>
                <c:pt idx="1165">
                  <c:v>12.7416</c:v>
                </c:pt>
                <c:pt idx="1166">
                  <c:v>8.1606400000000008</c:v>
                </c:pt>
                <c:pt idx="1167">
                  <c:v>2.3657599999999999</c:v>
                </c:pt>
                <c:pt idx="1168">
                  <c:v>5.3434299999999997</c:v>
                </c:pt>
                <c:pt idx="1169">
                  <c:v>3.8557100000000002</c:v>
                </c:pt>
                <c:pt idx="1170">
                  <c:v>9.5831099999999996</c:v>
                </c:pt>
                <c:pt idx="1171">
                  <c:v>-9.7414799999999993</c:v>
                </c:pt>
                <c:pt idx="1172">
                  <c:v>7.2392899999999996</c:v>
                </c:pt>
                <c:pt idx="1173">
                  <c:v>15.165900000000001</c:v>
                </c:pt>
                <c:pt idx="1174">
                  <c:v>13.354900000000001</c:v>
                </c:pt>
                <c:pt idx="1175">
                  <c:v>-3.3451499999999998</c:v>
                </c:pt>
                <c:pt idx="1176">
                  <c:v>9.4074100000000005</c:v>
                </c:pt>
                <c:pt idx="1177">
                  <c:v>10.9671</c:v>
                </c:pt>
                <c:pt idx="1178">
                  <c:v>-4.5737199999999998</c:v>
                </c:pt>
                <c:pt idx="1179">
                  <c:v>5.0429700000000004</c:v>
                </c:pt>
                <c:pt idx="1180">
                  <c:v>-0.635571</c:v>
                </c:pt>
                <c:pt idx="1181">
                  <c:v>13.021599999999999</c:v>
                </c:pt>
                <c:pt idx="1182">
                  <c:v>2.0442200000000001</c:v>
                </c:pt>
                <c:pt idx="1183">
                  <c:v>12.287699999999999</c:v>
                </c:pt>
                <c:pt idx="1184">
                  <c:v>12.826499999999999</c:v>
                </c:pt>
                <c:pt idx="1185">
                  <c:v>4.1864999999999997</c:v>
                </c:pt>
                <c:pt idx="1186">
                  <c:v>13.664400000000001</c:v>
                </c:pt>
                <c:pt idx="1187">
                  <c:v>11.2515</c:v>
                </c:pt>
                <c:pt idx="1188">
                  <c:v>11.5715</c:v>
                </c:pt>
                <c:pt idx="1189">
                  <c:v>1.1262799999999999</c:v>
                </c:pt>
                <c:pt idx="1190">
                  <c:v>7.5842900000000002</c:v>
                </c:pt>
                <c:pt idx="1191">
                  <c:v>5.4800599999999999</c:v>
                </c:pt>
                <c:pt idx="1192">
                  <c:v>-8.4700199999999999</c:v>
                </c:pt>
                <c:pt idx="1193">
                  <c:v>0.62723099999999998</c:v>
                </c:pt>
                <c:pt idx="1194">
                  <c:v>7.2923299999999998</c:v>
                </c:pt>
                <c:pt idx="1195">
                  <c:v>-87.460499999999996</c:v>
                </c:pt>
                <c:pt idx="1196">
                  <c:v>11.2064</c:v>
                </c:pt>
                <c:pt idx="1197">
                  <c:v>-10.7446</c:v>
                </c:pt>
                <c:pt idx="1198">
                  <c:v>-0.13747300000000001</c:v>
                </c:pt>
                <c:pt idx="1199">
                  <c:v>2.4805799999999998</c:v>
                </c:pt>
                <c:pt idx="1200">
                  <c:v>-0.337034</c:v>
                </c:pt>
                <c:pt idx="1201">
                  <c:v>11.857100000000001</c:v>
                </c:pt>
                <c:pt idx="1202">
                  <c:v>12.7051</c:v>
                </c:pt>
                <c:pt idx="1203">
                  <c:v>8.56555</c:v>
                </c:pt>
                <c:pt idx="1204">
                  <c:v>9.0108099999999993</c:v>
                </c:pt>
                <c:pt idx="1205">
                  <c:v>9.0058399999999992</c:v>
                </c:pt>
                <c:pt idx="1206">
                  <c:v>-3.1645300000000001</c:v>
                </c:pt>
                <c:pt idx="1207">
                  <c:v>14.7796</c:v>
                </c:pt>
                <c:pt idx="1208">
                  <c:v>11.8858</c:v>
                </c:pt>
                <c:pt idx="1209">
                  <c:v>-1.5417099999999999</c:v>
                </c:pt>
                <c:pt idx="1210">
                  <c:v>-4.10032</c:v>
                </c:pt>
                <c:pt idx="1211">
                  <c:v>-12.5983</c:v>
                </c:pt>
                <c:pt idx="1212">
                  <c:v>6.7264799999999996</c:v>
                </c:pt>
                <c:pt idx="1213">
                  <c:v>8.9189500000000006</c:v>
                </c:pt>
                <c:pt idx="1214">
                  <c:v>0.76502999999999999</c:v>
                </c:pt>
                <c:pt idx="1215">
                  <c:v>8.2670200000000005</c:v>
                </c:pt>
                <c:pt idx="1216">
                  <c:v>4.4325200000000002</c:v>
                </c:pt>
                <c:pt idx="1217">
                  <c:v>-4.4418199999999999</c:v>
                </c:pt>
                <c:pt idx="1218">
                  <c:v>-13.0047</c:v>
                </c:pt>
                <c:pt idx="1219">
                  <c:v>-4.1920999999999999</c:v>
                </c:pt>
                <c:pt idx="1220">
                  <c:v>8.1119599999999998</c:v>
                </c:pt>
                <c:pt idx="1221">
                  <c:v>9.4540000000000006</c:v>
                </c:pt>
                <c:pt idx="1222">
                  <c:v>-19.0657</c:v>
                </c:pt>
                <c:pt idx="1223">
                  <c:v>6.5311899999999996</c:v>
                </c:pt>
                <c:pt idx="1224">
                  <c:v>11.939399999999999</c:v>
                </c:pt>
                <c:pt idx="1225">
                  <c:v>13.418100000000001</c:v>
                </c:pt>
                <c:pt idx="1226">
                  <c:v>14.074199999999999</c:v>
                </c:pt>
                <c:pt idx="1227">
                  <c:v>-15.369199999999999</c:v>
                </c:pt>
                <c:pt idx="1228">
                  <c:v>13.637600000000001</c:v>
                </c:pt>
                <c:pt idx="1229">
                  <c:v>11.264900000000001</c:v>
                </c:pt>
                <c:pt idx="1230">
                  <c:v>-7.78287</c:v>
                </c:pt>
                <c:pt idx="1231">
                  <c:v>6.8019600000000002</c:v>
                </c:pt>
                <c:pt idx="1232">
                  <c:v>10.6</c:v>
                </c:pt>
                <c:pt idx="1233">
                  <c:v>11.972300000000001</c:v>
                </c:pt>
                <c:pt idx="1234">
                  <c:v>11.5932</c:v>
                </c:pt>
                <c:pt idx="1235">
                  <c:v>4.8639599999999996</c:v>
                </c:pt>
                <c:pt idx="1236">
                  <c:v>-12.936299999999999</c:v>
                </c:pt>
                <c:pt idx="1237">
                  <c:v>-7.3393300000000004</c:v>
                </c:pt>
                <c:pt idx="1238">
                  <c:v>-2.28912</c:v>
                </c:pt>
                <c:pt idx="1239">
                  <c:v>10.1008</c:v>
                </c:pt>
                <c:pt idx="1240">
                  <c:v>4.0065799999999996</c:v>
                </c:pt>
                <c:pt idx="1241">
                  <c:v>7.91906</c:v>
                </c:pt>
                <c:pt idx="1242">
                  <c:v>-34.6813</c:v>
                </c:pt>
                <c:pt idx="1243">
                  <c:v>-15.5021</c:v>
                </c:pt>
                <c:pt idx="1244">
                  <c:v>14.365</c:v>
                </c:pt>
                <c:pt idx="1245">
                  <c:v>6.7707899999999999</c:v>
                </c:pt>
                <c:pt idx="1246">
                  <c:v>4.0204199999999997</c:v>
                </c:pt>
                <c:pt idx="1247">
                  <c:v>-18.846499999999999</c:v>
                </c:pt>
                <c:pt idx="1248">
                  <c:v>-5.11252</c:v>
                </c:pt>
                <c:pt idx="1249">
                  <c:v>10.2431</c:v>
                </c:pt>
                <c:pt idx="1250">
                  <c:v>11.827199999999999</c:v>
                </c:pt>
                <c:pt idx="1251">
                  <c:v>2.9189699999999998</c:v>
                </c:pt>
                <c:pt idx="1252">
                  <c:v>8.7134900000000002</c:v>
                </c:pt>
                <c:pt idx="1253">
                  <c:v>8.00474</c:v>
                </c:pt>
                <c:pt idx="1254">
                  <c:v>4.1227600000000004</c:v>
                </c:pt>
                <c:pt idx="1255">
                  <c:v>12.927199999999999</c:v>
                </c:pt>
                <c:pt idx="1256">
                  <c:v>-19.836400000000001</c:v>
                </c:pt>
                <c:pt idx="1257">
                  <c:v>-7.8473100000000002</c:v>
                </c:pt>
                <c:pt idx="1258">
                  <c:v>2.1872400000000001</c:v>
                </c:pt>
                <c:pt idx="1259">
                  <c:v>1.7837499999999999</c:v>
                </c:pt>
                <c:pt idx="1260">
                  <c:v>15.278600000000001</c:v>
                </c:pt>
                <c:pt idx="1261">
                  <c:v>9.8899699999999999</c:v>
                </c:pt>
                <c:pt idx="1262">
                  <c:v>-2.53024</c:v>
                </c:pt>
                <c:pt idx="1263">
                  <c:v>5.8110799999999996</c:v>
                </c:pt>
                <c:pt idx="1264">
                  <c:v>7.23916</c:v>
                </c:pt>
                <c:pt idx="1265">
                  <c:v>11.302099999999999</c:v>
                </c:pt>
                <c:pt idx="1266">
                  <c:v>-3.01</c:v>
                </c:pt>
                <c:pt idx="1267">
                  <c:v>-14.526</c:v>
                </c:pt>
                <c:pt idx="1268">
                  <c:v>-7.3548400000000003</c:v>
                </c:pt>
                <c:pt idx="1269">
                  <c:v>7.5566500000000003</c:v>
                </c:pt>
                <c:pt idx="1270">
                  <c:v>12.115399999999999</c:v>
                </c:pt>
                <c:pt idx="1271">
                  <c:v>9.7140799999999992</c:v>
                </c:pt>
                <c:pt idx="1272">
                  <c:v>3.4505599999999998</c:v>
                </c:pt>
                <c:pt idx="1273">
                  <c:v>-0.18684000000000001</c:v>
                </c:pt>
                <c:pt idx="1274">
                  <c:v>-6.3074000000000003</c:v>
                </c:pt>
                <c:pt idx="1275">
                  <c:v>2.9243100000000002</c:v>
                </c:pt>
                <c:pt idx="1276">
                  <c:v>0.58997100000000002</c:v>
                </c:pt>
                <c:pt idx="1277">
                  <c:v>8.7123500000000007</c:v>
                </c:pt>
                <c:pt idx="1278">
                  <c:v>9.8890999999999991</c:v>
                </c:pt>
                <c:pt idx="1279">
                  <c:v>12.2483</c:v>
                </c:pt>
                <c:pt idx="1280">
                  <c:v>14.6562</c:v>
                </c:pt>
                <c:pt idx="1281">
                  <c:v>1.81623</c:v>
                </c:pt>
                <c:pt idx="1282">
                  <c:v>-14.6473</c:v>
                </c:pt>
                <c:pt idx="1283">
                  <c:v>3.7595299999999998</c:v>
                </c:pt>
                <c:pt idx="1284">
                  <c:v>-17.741399999999999</c:v>
                </c:pt>
                <c:pt idx="1285">
                  <c:v>-8.3303899999999995</c:v>
                </c:pt>
                <c:pt idx="1286">
                  <c:v>10.507400000000001</c:v>
                </c:pt>
                <c:pt idx="1287">
                  <c:v>9.5383499999999994</c:v>
                </c:pt>
                <c:pt idx="1288">
                  <c:v>-15.7433</c:v>
                </c:pt>
                <c:pt idx="1289">
                  <c:v>-10.5616</c:v>
                </c:pt>
                <c:pt idx="1290">
                  <c:v>-43.36</c:v>
                </c:pt>
                <c:pt idx="1291">
                  <c:v>-9.9397900000000003</c:v>
                </c:pt>
                <c:pt idx="1292">
                  <c:v>-3.6849099999999999</c:v>
                </c:pt>
                <c:pt idx="1293">
                  <c:v>6.2713999999999999</c:v>
                </c:pt>
                <c:pt idx="1294">
                  <c:v>9.7350999999999992</c:v>
                </c:pt>
                <c:pt idx="1295">
                  <c:v>-5.1133600000000001</c:v>
                </c:pt>
                <c:pt idx="1296">
                  <c:v>-41.459400000000002</c:v>
                </c:pt>
                <c:pt idx="1297">
                  <c:v>-1.00318</c:v>
                </c:pt>
                <c:pt idx="1298">
                  <c:v>12.108000000000001</c:v>
                </c:pt>
                <c:pt idx="1299">
                  <c:v>9.6904800000000009</c:v>
                </c:pt>
                <c:pt idx="1300">
                  <c:v>-7.8838499999999998</c:v>
                </c:pt>
                <c:pt idx="1301">
                  <c:v>-3.4373100000000001</c:v>
                </c:pt>
                <c:pt idx="1302">
                  <c:v>8.4322199999999992</c:v>
                </c:pt>
                <c:pt idx="1303">
                  <c:v>7.30192</c:v>
                </c:pt>
                <c:pt idx="1304">
                  <c:v>11.583500000000001</c:v>
                </c:pt>
                <c:pt idx="1305">
                  <c:v>3.23325</c:v>
                </c:pt>
                <c:pt idx="1306">
                  <c:v>9.3696999999999999</c:v>
                </c:pt>
                <c:pt idx="1307">
                  <c:v>5.1144400000000001</c:v>
                </c:pt>
                <c:pt idx="1308">
                  <c:v>9.0170499999999993</c:v>
                </c:pt>
                <c:pt idx="1309">
                  <c:v>11.890700000000001</c:v>
                </c:pt>
                <c:pt idx="1310">
                  <c:v>-12.679600000000001</c:v>
                </c:pt>
                <c:pt idx="1311">
                  <c:v>-3.8143099999999999</c:v>
                </c:pt>
                <c:pt idx="1312">
                  <c:v>-30.464300000000001</c:v>
                </c:pt>
                <c:pt idx="1313">
                  <c:v>-11.3071</c:v>
                </c:pt>
                <c:pt idx="1314">
                  <c:v>6.7663399999999996</c:v>
                </c:pt>
                <c:pt idx="1315">
                  <c:v>11.3819</c:v>
                </c:pt>
                <c:pt idx="1316">
                  <c:v>13.365399999999999</c:v>
                </c:pt>
                <c:pt idx="1317">
                  <c:v>-13.6374</c:v>
                </c:pt>
                <c:pt idx="1318">
                  <c:v>4.9685499999999996</c:v>
                </c:pt>
                <c:pt idx="1319">
                  <c:v>-29.734300000000001</c:v>
                </c:pt>
                <c:pt idx="1320">
                  <c:v>1.8221799999999999</c:v>
                </c:pt>
                <c:pt idx="1321">
                  <c:v>15.3786</c:v>
                </c:pt>
                <c:pt idx="1322">
                  <c:v>-7.6747199999999998</c:v>
                </c:pt>
                <c:pt idx="1323">
                  <c:v>-5.6478299999999999</c:v>
                </c:pt>
                <c:pt idx="1324">
                  <c:v>12.9129</c:v>
                </c:pt>
                <c:pt idx="1325">
                  <c:v>12.655200000000001</c:v>
                </c:pt>
                <c:pt idx="1326">
                  <c:v>14.457000000000001</c:v>
                </c:pt>
                <c:pt idx="1327">
                  <c:v>11.042899999999999</c:v>
                </c:pt>
                <c:pt idx="1328">
                  <c:v>13.372999999999999</c:v>
                </c:pt>
                <c:pt idx="1329">
                  <c:v>-47.161200000000001</c:v>
                </c:pt>
                <c:pt idx="1330">
                  <c:v>0.87856100000000004</c:v>
                </c:pt>
                <c:pt idx="1331">
                  <c:v>11.1134</c:v>
                </c:pt>
                <c:pt idx="1332">
                  <c:v>10.2843</c:v>
                </c:pt>
                <c:pt idx="1333">
                  <c:v>11.5502</c:v>
                </c:pt>
                <c:pt idx="1334">
                  <c:v>-5.1738499999999998</c:v>
                </c:pt>
                <c:pt idx="1335">
                  <c:v>-4.1461499999999996</c:v>
                </c:pt>
                <c:pt idx="1336">
                  <c:v>1.9863499999999999E-2</c:v>
                </c:pt>
                <c:pt idx="1337">
                  <c:v>8.7085399999999993</c:v>
                </c:pt>
                <c:pt idx="1338">
                  <c:v>-28.479299999999999</c:v>
                </c:pt>
                <c:pt idx="1339">
                  <c:v>-15.176299999999999</c:v>
                </c:pt>
                <c:pt idx="1340">
                  <c:v>-5.45</c:v>
                </c:pt>
                <c:pt idx="1341">
                  <c:v>-0.77507499999999996</c:v>
                </c:pt>
                <c:pt idx="1342">
                  <c:v>7.9923999999999999</c:v>
                </c:pt>
                <c:pt idx="1343">
                  <c:v>8.4194499999999994</c:v>
                </c:pt>
                <c:pt idx="1344">
                  <c:v>-9.3719699999999992</c:v>
                </c:pt>
                <c:pt idx="1345">
                  <c:v>12.479699999999999</c:v>
                </c:pt>
                <c:pt idx="1346">
                  <c:v>9.8644700000000007</c:v>
                </c:pt>
                <c:pt idx="1347">
                  <c:v>-6.8158799999999999</c:v>
                </c:pt>
                <c:pt idx="1348">
                  <c:v>7.1047000000000002</c:v>
                </c:pt>
                <c:pt idx="1349">
                  <c:v>10.640700000000001</c:v>
                </c:pt>
                <c:pt idx="1350">
                  <c:v>7.8616299999999999</c:v>
                </c:pt>
                <c:pt idx="1351">
                  <c:v>-5.3852900000000004</c:v>
                </c:pt>
                <c:pt idx="1352">
                  <c:v>9.4745100000000004</c:v>
                </c:pt>
                <c:pt idx="1353">
                  <c:v>10.301299999999999</c:v>
                </c:pt>
                <c:pt idx="1354">
                  <c:v>-12.148</c:v>
                </c:pt>
                <c:pt idx="1355">
                  <c:v>-3.2251400000000001</c:v>
                </c:pt>
                <c:pt idx="1356">
                  <c:v>-6.9617100000000001</c:v>
                </c:pt>
                <c:pt idx="1357">
                  <c:v>11.905099999999999</c:v>
                </c:pt>
                <c:pt idx="1358">
                  <c:v>10.653600000000001</c:v>
                </c:pt>
                <c:pt idx="1359">
                  <c:v>12.375400000000001</c:v>
                </c:pt>
                <c:pt idx="1360">
                  <c:v>-43.292000000000002</c:v>
                </c:pt>
                <c:pt idx="1361">
                  <c:v>-0.29906500000000003</c:v>
                </c:pt>
                <c:pt idx="1362">
                  <c:v>3.7919</c:v>
                </c:pt>
                <c:pt idx="1363">
                  <c:v>14.6783</c:v>
                </c:pt>
                <c:pt idx="1364">
                  <c:v>14.254300000000001</c:v>
                </c:pt>
                <c:pt idx="1365">
                  <c:v>-18.863600000000002</c:v>
                </c:pt>
                <c:pt idx="1366">
                  <c:v>7.3259699999999999</c:v>
                </c:pt>
                <c:pt idx="1367">
                  <c:v>-5.0476599999999996</c:v>
                </c:pt>
                <c:pt idx="1368">
                  <c:v>12.2821</c:v>
                </c:pt>
                <c:pt idx="1369">
                  <c:v>1.9350499999999999</c:v>
                </c:pt>
                <c:pt idx="1370">
                  <c:v>2.14371</c:v>
                </c:pt>
                <c:pt idx="1371">
                  <c:v>-8.9894200000000009</c:v>
                </c:pt>
                <c:pt idx="1372">
                  <c:v>3.26416E-2</c:v>
                </c:pt>
                <c:pt idx="1373">
                  <c:v>-23.828499999999998</c:v>
                </c:pt>
                <c:pt idx="1374">
                  <c:v>-6.4436</c:v>
                </c:pt>
                <c:pt idx="1375">
                  <c:v>3.3050899999999999</c:v>
                </c:pt>
                <c:pt idx="1376">
                  <c:v>12.922700000000001</c:v>
                </c:pt>
                <c:pt idx="1377">
                  <c:v>11.950200000000001</c:v>
                </c:pt>
                <c:pt idx="1378">
                  <c:v>15.2133</c:v>
                </c:pt>
                <c:pt idx="1379">
                  <c:v>10.0923</c:v>
                </c:pt>
                <c:pt idx="1380">
                  <c:v>-18.469100000000001</c:v>
                </c:pt>
                <c:pt idx="1381">
                  <c:v>-4.1767300000000001</c:v>
                </c:pt>
                <c:pt idx="1382">
                  <c:v>-10.933999999999999</c:v>
                </c:pt>
                <c:pt idx="1383">
                  <c:v>-45.094799999999999</c:v>
                </c:pt>
                <c:pt idx="1384">
                  <c:v>-2.2309100000000002</c:v>
                </c:pt>
                <c:pt idx="1385">
                  <c:v>14.437900000000001</c:v>
                </c:pt>
                <c:pt idx="1386">
                  <c:v>0.61153199999999996</c:v>
                </c:pt>
                <c:pt idx="1387">
                  <c:v>3.6993499999999999</c:v>
                </c:pt>
                <c:pt idx="1388">
                  <c:v>12.7179</c:v>
                </c:pt>
                <c:pt idx="1389">
                  <c:v>10.716100000000001</c:v>
                </c:pt>
                <c:pt idx="1390">
                  <c:v>-5.9205300000000003</c:v>
                </c:pt>
                <c:pt idx="1391">
                  <c:v>0.66803400000000002</c:v>
                </c:pt>
                <c:pt idx="1392">
                  <c:v>-17.139099999999999</c:v>
                </c:pt>
                <c:pt idx="1393">
                  <c:v>8.61294</c:v>
                </c:pt>
                <c:pt idx="1394">
                  <c:v>11.6828</c:v>
                </c:pt>
                <c:pt idx="1395">
                  <c:v>-5.0871300000000002</c:v>
                </c:pt>
                <c:pt idx="1396">
                  <c:v>-4.4391100000000003</c:v>
                </c:pt>
                <c:pt idx="1397">
                  <c:v>-2.5629</c:v>
                </c:pt>
                <c:pt idx="1398">
                  <c:v>9.7743300000000009</c:v>
                </c:pt>
                <c:pt idx="1399">
                  <c:v>13.150600000000001</c:v>
                </c:pt>
                <c:pt idx="1400">
                  <c:v>11.9018</c:v>
                </c:pt>
                <c:pt idx="1401">
                  <c:v>-4.2818199999999997</c:v>
                </c:pt>
                <c:pt idx="1402">
                  <c:v>10.5966</c:v>
                </c:pt>
                <c:pt idx="1403">
                  <c:v>11.720499999999999</c:v>
                </c:pt>
                <c:pt idx="1404">
                  <c:v>17.640699999999999</c:v>
                </c:pt>
                <c:pt idx="1405">
                  <c:v>1.1210800000000001</c:v>
                </c:pt>
                <c:pt idx="1406">
                  <c:v>-10.821199999999999</c:v>
                </c:pt>
                <c:pt idx="1407">
                  <c:v>-1.6235299999999999</c:v>
                </c:pt>
                <c:pt idx="1408">
                  <c:v>14.892899999999999</c:v>
                </c:pt>
                <c:pt idx="1409">
                  <c:v>14.302899999999999</c:v>
                </c:pt>
                <c:pt idx="1410">
                  <c:v>-8.8623600000000007</c:v>
                </c:pt>
                <c:pt idx="1411">
                  <c:v>-96.763499999999993</c:v>
                </c:pt>
                <c:pt idx="1412">
                  <c:v>-6.5622600000000002</c:v>
                </c:pt>
                <c:pt idx="1413">
                  <c:v>1.02504</c:v>
                </c:pt>
                <c:pt idx="1414">
                  <c:v>-14.657400000000001</c:v>
                </c:pt>
                <c:pt idx="1415">
                  <c:v>6.9661</c:v>
                </c:pt>
                <c:pt idx="1416">
                  <c:v>-10.8301</c:v>
                </c:pt>
                <c:pt idx="1417">
                  <c:v>9.3739500000000007</c:v>
                </c:pt>
                <c:pt idx="1418">
                  <c:v>9.7730899999999998</c:v>
                </c:pt>
                <c:pt idx="1419">
                  <c:v>11.457800000000001</c:v>
                </c:pt>
                <c:pt idx="1420">
                  <c:v>5.1746600000000003</c:v>
                </c:pt>
                <c:pt idx="1421">
                  <c:v>-4.6639099999999996</c:v>
                </c:pt>
                <c:pt idx="1422">
                  <c:v>-291.76900000000001</c:v>
                </c:pt>
                <c:pt idx="1423">
                  <c:v>-19.407499999999999</c:v>
                </c:pt>
                <c:pt idx="1424">
                  <c:v>2.7561100000000001</c:v>
                </c:pt>
                <c:pt idx="1425">
                  <c:v>-6.12033</c:v>
                </c:pt>
                <c:pt idx="1426">
                  <c:v>7.5416100000000004</c:v>
                </c:pt>
                <c:pt idx="1427">
                  <c:v>-1.8454299999999999</c:v>
                </c:pt>
                <c:pt idx="1428">
                  <c:v>-6.97987</c:v>
                </c:pt>
                <c:pt idx="1429">
                  <c:v>12.104900000000001</c:v>
                </c:pt>
                <c:pt idx="1430">
                  <c:v>15.725899999999999</c:v>
                </c:pt>
                <c:pt idx="1431">
                  <c:v>-14.311999999999999</c:v>
                </c:pt>
                <c:pt idx="1432">
                  <c:v>-149.33699999999999</c:v>
                </c:pt>
                <c:pt idx="1433">
                  <c:v>-56.723500000000001</c:v>
                </c:pt>
                <c:pt idx="1434">
                  <c:v>-22.109400000000001</c:v>
                </c:pt>
                <c:pt idx="1435">
                  <c:v>-41.289900000000003</c:v>
                </c:pt>
                <c:pt idx="1436">
                  <c:v>0.46505000000000002</c:v>
                </c:pt>
                <c:pt idx="1437">
                  <c:v>-0.57862899999999995</c:v>
                </c:pt>
                <c:pt idx="1438">
                  <c:v>13.368</c:v>
                </c:pt>
                <c:pt idx="1439">
                  <c:v>-14.623100000000001</c:v>
                </c:pt>
                <c:pt idx="1440">
                  <c:v>6.1782000000000004</c:v>
                </c:pt>
                <c:pt idx="1441">
                  <c:v>10.289899999999999</c:v>
                </c:pt>
                <c:pt idx="1442">
                  <c:v>8.6631099999999996</c:v>
                </c:pt>
                <c:pt idx="1443">
                  <c:v>-8.8544699999999992</c:v>
                </c:pt>
                <c:pt idx="1444">
                  <c:v>-2.4166300000000001</c:v>
                </c:pt>
                <c:pt idx="1445">
                  <c:v>-10.140499999999999</c:v>
                </c:pt>
                <c:pt idx="1446">
                  <c:v>12.4953</c:v>
                </c:pt>
                <c:pt idx="1447">
                  <c:v>3.4248099999999999</c:v>
                </c:pt>
                <c:pt idx="1448">
                  <c:v>-30.138400000000001</c:v>
                </c:pt>
                <c:pt idx="1449">
                  <c:v>-3.1004299999999998</c:v>
                </c:pt>
                <c:pt idx="1450">
                  <c:v>2.90802</c:v>
                </c:pt>
                <c:pt idx="1451">
                  <c:v>9.0926899999999993</c:v>
                </c:pt>
                <c:pt idx="1452">
                  <c:v>9.6927900000000005</c:v>
                </c:pt>
                <c:pt idx="1453">
                  <c:v>6.7417199999999999</c:v>
                </c:pt>
                <c:pt idx="1454">
                  <c:v>9.0873299999999997</c:v>
                </c:pt>
                <c:pt idx="1455">
                  <c:v>-9.4024000000000001</c:v>
                </c:pt>
                <c:pt idx="1456">
                  <c:v>-3.669E-2</c:v>
                </c:pt>
                <c:pt idx="1457">
                  <c:v>0.241258</c:v>
                </c:pt>
                <c:pt idx="1458">
                  <c:v>-3.06237</c:v>
                </c:pt>
                <c:pt idx="1459">
                  <c:v>9.8328600000000002</c:v>
                </c:pt>
                <c:pt idx="1460">
                  <c:v>12.575100000000001</c:v>
                </c:pt>
                <c:pt idx="1461">
                  <c:v>14.1242</c:v>
                </c:pt>
                <c:pt idx="1462">
                  <c:v>-17.624300000000002</c:v>
                </c:pt>
                <c:pt idx="1463">
                  <c:v>3.6344699999999999</c:v>
                </c:pt>
                <c:pt idx="1464">
                  <c:v>-0.89881</c:v>
                </c:pt>
                <c:pt idx="1465">
                  <c:v>1.7535700000000001</c:v>
                </c:pt>
                <c:pt idx="1466">
                  <c:v>0.66550900000000002</c:v>
                </c:pt>
                <c:pt idx="1467">
                  <c:v>-40.176900000000003</c:v>
                </c:pt>
                <c:pt idx="1468">
                  <c:v>-7.4346500000000004</c:v>
                </c:pt>
                <c:pt idx="1469">
                  <c:v>0.16700400000000001</c:v>
                </c:pt>
                <c:pt idx="1470">
                  <c:v>-9.5665499999999994</c:v>
                </c:pt>
                <c:pt idx="1471">
                  <c:v>-10.467599999999999</c:v>
                </c:pt>
                <c:pt idx="1472">
                  <c:v>13.7437</c:v>
                </c:pt>
                <c:pt idx="1473">
                  <c:v>-0.50380999999999998</c:v>
                </c:pt>
                <c:pt idx="1474">
                  <c:v>10.4719</c:v>
                </c:pt>
                <c:pt idx="1475">
                  <c:v>-14.437799999999999</c:v>
                </c:pt>
                <c:pt idx="1476">
                  <c:v>2.9768699999999999</c:v>
                </c:pt>
                <c:pt idx="1477">
                  <c:v>10.969799999999999</c:v>
                </c:pt>
                <c:pt idx="1478">
                  <c:v>4.1568399999999999</c:v>
                </c:pt>
                <c:pt idx="1479">
                  <c:v>4.0036300000000002</c:v>
                </c:pt>
                <c:pt idx="1480">
                  <c:v>11.513500000000001</c:v>
                </c:pt>
                <c:pt idx="1481">
                  <c:v>10.9734</c:v>
                </c:pt>
                <c:pt idx="1482">
                  <c:v>14.4278</c:v>
                </c:pt>
                <c:pt idx="1483">
                  <c:v>4.0927300000000004</c:v>
                </c:pt>
                <c:pt idx="1484">
                  <c:v>-17.5794</c:v>
                </c:pt>
                <c:pt idx="1485">
                  <c:v>-1.6932799999999999</c:v>
                </c:pt>
                <c:pt idx="1486">
                  <c:v>10.9697</c:v>
                </c:pt>
                <c:pt idx="1487">
                  <c:v>12.984299999999999</c:v>
                </c:pt>
                <c:pt idx="1488">
                  <c:v>3.1305200000000002</c:v>
                </c:pt>
                <c:pt idx="1489">
                  <c:v>-36.985399999999998</c:v>
                </c:pt>
                <c:pt idx="1490">
                  <c:v>1.49417</c:v>
                </c:pt>
                <c:pt idx="1491">
                  <c:v>9.5533300000000008</c:v>
                </c:pt>
                <c:pt idx="1492">
                  <c:v>9.45472</c:v>
                </c:pt>
                <c:pt idx="1493">
                  <c:v>9.34056</c:v>
                </c:pt>
                <c:pt idx="1494">
                  <c:v>12.2918</c:v>
                </c:pt>
                <c:pt idx="1495">
                  <c:v>11.0588</c:v>
                </c:pt>
                <c:pt idx="1496">
                  <c:v>10.8749</c:v>
                </c:pt>
                <c:pt idx="1497">
                  <c:v>-7.5155900000000004</c:v>
                </c:pt>
                <c:pt idx="1498">
                  <c:v>10.6135</c:v>
                </c:pt>
                <c:pt idx="1499">
                  <c:v>8.9418399999999991</c:v>
                </c:pt>
                <c:pt idx="1500">
                  <c:v>14.7354</c:v>
                </c:pt>
                <c:pt idx="1501">
                  <c:v>-2.7454999999999998</c:v>
                </c:pt>
                <c:pt idx="1502">
                  <c:v>8.2147799999999993</c:v>
                </c:pt>
                <c:pt idx="1503">
                  <c:v>12.751300000000001</c:v>
                </c:pt>
                <c:pt idx="1504">
                  <c:v>15.9351</c:v>
                </c:pt>
                <c:pt idx="1505">
                  <c:v>15.1264</c:v>
                </c:pt>
                <c:pt idx="1506">
                  <c:v>-26.583400000000001</c:v>
                </c:pt>
                <c:pt idx="1507">
                  <c:v>2.21136</c:v>
                </c:pt>
                <c:pt idx="1508">
                  <c:v>13.7669</c:v>
                </c:pt>
                <c:pt idx="1509">
                  <c:v>11.1904</c:v>
                </c:pt>
                <c:pt idx="1510">
                  <c:v>9.4477799999999998</c:v>
                </c:pt>
                <c:pt idx="1511">
                  <c:v>-13.968</c:v>
                </c:pt>
                <c:pt idx="1512">
                  <c:v>-8.0645399999999992</c:v>
                </c:pt>
                <c:pt idx="1513">
                  <c:v>4.6132</c:v>
                </c:pt>
                <c:pt idx="1514">
                  <c:v>11.435</c:v>
                </c:pt>
                <c:pt idx="1515">
                  <c:v>11.279299999999999</c:v>
                </c:pt>
                <c:pt idx="1516">
                  <c:v>13.825900000000001</c:v>
                </c:pt>
                <c:pt idx="1517">
                  <c:v>11.51</c:v>
                </c:pt>
                <c:pt idx="1518">
                  <c:v>-2.2631899999999998</c:v>
                </c:pt>
                <c:pt idx="1519">
                  <c:v>12.6213</c:v>
                </c:pt>
                <c:pt idx="1520">
                  <c:v>0.370726</c:v>
                </c:pt>
                <c:pt idx="1521">
                  <c:v>11.792299999999999</c:v>
                </c:pt>
                <c:pt idx="1522">
                  <c:v>8.0801800000000004</c:v>
                </c:pt>
                <c:pt idx="1523">
                  <c:v>-4.2029300000000003</c:v>
                </c:pt>
                <c:pt idx="1524">
                  <c:v>-0.93462999999999996</c:v>
                </c:pt>
                <c:pt idx="1525">
                  <c:v>4.9732900000000004</c:v>
                </c:pt>
                <c:pt idx="1526">
                  <c:v>-7.5157299999999996</c:v>
                </c:pt>
                <c:pt idx="1527">
                  <c:v>-49.176499999999997</c:v>
                </c:pt>
                <c:pt idx="1528">
                  <c:v>-3.8627699999999998</c:v>
                </c:pt>
                <c:pt idx="1529">
                  <c:v>14.879099999999999</c:v>
                </c:pt>
                <c:pt idx="1530">
                  <c:v>7.99519</c:v>
                </c:pt>
                <c:pt idx="1531">
                  <c:v>6.7833699999999997</c:v>
                </c:pt>
                <c:pt idx="1532">
                  <c:v>-31.8187</c:v>
                </c:pt>
                <c:pt idx="1533">
                  <c:v>2.1345299999999998</c:v>
                </c:pt>
                <c:pt idx="1534">
                  <c:v>10.581799999999999</c:v>
                </c:pt>
                <c:pt idx="1535">
                  <c:v>14.1648</c:v>
                </c:pt>
                <c:pt idx="1536">
                  <c:v>6.9188000000000001</c:v>
                </c:pt>
                <c:pt idx="1537">
                  <c:v>-9.0045300000000008</c:v>
                </c:pt>
                <c:pt idx="1538">
                  <c:v>10.7751</c:v>
                </c:pt>
                <c:pt idx="1539">
                  <c:v>9.9312000000000005</c:v>
                </c:pt>
                <c:pt idx="1540">
                  <c:v>8.1684699999999992</c:v>
                </c:pt>
                <c:pt idx="1541">
                  <c:v>-6.2783499999999997</c:v>
                </c:pt>
                <c:pt idx="1542">
                  <c:v>2.8908900000000002</c:v>
                </c:pt>
                <c:pt idx="1543">
                  <c:v>11.327400000000001</c:v>
                </c:pt>
                <c:pt idx="1544">
                  <c:v>9.8145100000000003</c:v>
                </c:pt>
                <c:pt idx="1545">
                  <c:v>6.4079499999999996</c:v>
                </c:pt>
                <c:pt idx="1546">
                  <c:v>-7.5769299999999999</c:v>
                </c:pt>
                <c:pt idx="1547">
                  <c:v>-0.92769100000000004</c:v>
                </c:pt>
                <c:pt idx="1548">
                  <c:v>13.5579</c:v>
                </c:pt>
                <c:pt idx="1549">
                  <c:v>5.9841899999999999</c:v>
                </c:pt>
                <c:pt idx="1550">
                  <c:v>-5.8734000000000002</c:v>
                </c:pt>
                <c:pt idx="1551">
                  <c:v>-1.5551200000000001</c:v>
                </c:pt>
                <c:pt idx="1552">
                  <c:v>11.7796</c:v>
                </c:pt>
                <c:pt idx="1553">
                  <c:v>11.327199999999999</c:v>
                </c:pt>
                <c:pt idx="1554">
                  <c:v>3.1307900000000002</c:v>
                </c:pt>
                <c:pt idx="1555">
                  <c:v>-5.9935700000000001</c:v>
                </c:pt>
                <c:pt idx="1556">
                  <c:v>10.2197</c:v>
                </c:pt>
                <c:pt idx="1557">
                  <c:v>8.2957699999999992</c:v>
                </c:pt>
                <c:pt idx="1558">
                  <c:v>-5.1074999999999999</c:v>
                </c:pt>
                <c:pt idx="1559">
                  <c:v>8.7805800000000005</c:v>
                </c:pt>
                <c:pt idx="1560">
                  <c:v>7.0051699999999997</c:v>
                </c:pt>
                <c:pt idx="1561">
                  <c:v>-24.344100000000001</c:v>
                </c:pt>
                <c:pt idx="1562">
                  <c:v>6.6778500000000003</c:v>
                </c:pt>
                <c:pt idx="1563">
                  <c:v>3.80091</c:v>
                </c:pt>
                <c:pt idx="1564">
                  <c:v>9.3226999999999993</c:v>
                </c:pt>
                <c:pt idx="1565">
                  <c:v>10.3203</c:v>
                </c:pt>
                <c:pt idx="1566">
                  <c:v>-13.6297</c:v>
                </c:pt>
                <c:pt idx="1567">
                  <c:v>8.8252699999999997</c:v>
                </c:pt>
                <c:pt idx="1568">
                  <c:v>8.0097900000000006</c:v>
                </c:pt>
                <c:pt idx="1569">
                  <c:v>14.4236</c:v>
                </c:pt>
                <c:pt idx="1570">
                  <c:v>-11.699</c:v>
                </c:pt>
                <c:pt idx="1571">
                  <c:v>1.53949</c:v>
                </c:pt>
                <c:pt idx="1572">
                  <c:v>-0.328065</c:v>
                </c:pt>
                <c:pt idx="1573">
                  <c:v>12.786300000000001</c:v>
                </c:pt>
                <c:pt idx="1574">
                  <c:v>5.3847100000000001</c:v>
                </c:pt>
                <c:pt idx="1575">
                  <c:v>-3.3431600000000001</c:v>
                </c:pt>
                <c:pt idx="1576">
                  <c:v>7.3769400000000003</c:v>
                </c:pt>
                <c:pt idx="1577">
                  <c:v>10.8949</c:v>
                </c:pt>
                <c:pt idx="1578">
                  <c:v>10.9024</c:v>
                </c:pt>
                <c:pt idx="1579">
                  <c:v>16.846599999999999</c:v>
                </c:pt>
                <c:pt idx="1580">
                  <c:v>0.44362499999999999</c:v>
                </c:pt>
                <c:pt idx="1581">
                  <c:v>-4.2605199999999996</c:v>
                </c:pt>
                <c:pt idx="1582">
                  <c:v>-1.0427599999999999</c:v>
                </c:pt>
                <c:pt idx="1583">
                  <c:v>-26.761299999999999</c:v>
                </c:pt>
                <c:pt idx="1584">
                  <c:v>5.4122300000000001</c:v>
                </c:pt>
                <c:pt idx="1585">
                  <c:v>9.3317899999999998</c:v>
                </c:pt>
                <c:pt idx="1586">
                  <c:v>8.6572399999999998</c:v>
                </c:pt>
                <c:pt idx="1587">
                  <c:v>-0.15523799999999999</c:v>
                </c:pt>
                <c:pt idx="1588">
                  <c:v>2.9298700000000002</c:v>
                </c:pt>
                <c:pt idx="1589">
                  <c:v>16.6111</c:v>
                </c:pt>
                <c:pt idx="1590">
                  <c:v>-31.339099999999998</c:v>
                </c:pt>
                <c:pt idx="1591">
                  <c:v>7.2551600000000001</c:v>
                </c:pt>
                <c:pt idx="1592">
                  <c:v>6.4854200000000004</c:v>
                </c:pt>
                <c:pt idx="1593">
                  <c:v>9.6792499999999997</c:v>
                </c:pt>
                <c:pt idx="1594">
                  <c:v>12.7347</c:v>
                </c:pt>
                <c:pt idx="1595">
                  <c:v>-0.168847</c:v>
                </c:pt>
                <c:pt idx="1596">
                  <c:v>11.4559</c:v>
                </c:pt>
                <c:pt idx="1597">
                  <c:v>8.1241500000000002</c:v>
                </c:pt>
                <c:pt idx="1598">
                  <c:v>11.8262</c:v>
                </c:pt>
                <c:pt idx="1599">
                  <c:v>12.767799999999999</c:v>
                </c:pt>
                <c:pt idx="1600">
                  <c:v>4.05396</c:v>
                </c:pt>
                <c:pt idx="1601">
                  <c:v>-1.79555</c:v>
                </c:pt>
                <c:pt idx="1602">
                  <c:v>9.8215699999999995</c:v>
                </c:pt>
                <c:pt idx="1603">
                  <c:v>5.0551500000000003</c:v>
                </c:pt>
                <c:pt idx="1604">
                  <c:v>9.3232599999999994</c:v>
                </c:pt>
                <c:pt idx="1605">
                  <c:v>1.1802900000000001</c:v>
                </c:pt>
                <c:pt idx="1606">
                  <c:v>12.0534</c:v>
                </c:pt>
                <c:pt idx="1607">
                  <c:v>7.8886900000000004</c:v>
                </c:pt>
                <c:pt idx="1608">
                  <c:v>13.414099999999999</c:v>
                </c:pt>
                <c:pt idx="1609">
                  <c:v>-13.8733</c:v>
                </c:pt>
                <c:pt idx="1610">
                  <c:v>5.2684699999999998</c:v>
                </c:pt>
                <c:pt idx="1611">
                  <c:v>1.3369200000000001</c:v>
                </c:pt>
                <c:pt idx="1612">
                  <c:v>11.8055</c:v>
                </c:pt>
                <c:pt idx="1613">
                  <c:v>-38.941699999999997</c:v>
                </c:pt>
                <c:pt idx="1614">
                  <c:v>-4.2914500000000002</c:v>
                </c:pt>
                <c:pt idx="1615">
                  <c:v>11.313599999999999</c:v>
                </c:pt>
                <c:pt idx="1616">
                  <c:v>8.2202400000000004</c:v>
                </c:pt>
                <c:pt idx="1617">
                  <c:v>3.94706</c:v>
                </c:pt>
                <c:pt idx="1618">
                  <c:v>-3.5093299999999998</c:v>
                </c:pt>
                <c:pt idx="1619">
                  <c:v>11.8719</c:v>
                </c:pt>
                <c:pt idx="1620">
                  <c:v>11.7821</c:v>
                </c:pt>
                <c:pt idx="1621">
                  <c:v>-24.107500000000002</c:v>
                </c:pt>
                <c:pt idx="1622">
                  <c:v>-7.4626400000000004</c:v>
                </c:pt>
                <c:pt idx="1623">
                  <c:v>11.498699999999999</c:v>
                </c:pt>
                <c:pt idx="1624">
                  <c:v>13.5547</c:v>
                </c:pt>
                <c:pt idx="1625">
                  <c:v>7.2111900000000002</c:v>
                </c:pt>
                <c:pt idx="1626">
                  <c:v>8.4191599999999998</c:v>
                </c:pt>
                <c:pt idx="1627">
                  <c:v>9.5342099999999999</c:v>
                </c:pt>
                <c:pt idx="1628">
                  <c:v>12.0923</c:v>
                </c:pt>
                <c:pt idx="1629">
                  <c:v>3.6587999999999998</c:v>
                </c:pt>
                <c:pt idx="1630">
                  <c:v>12.9504</c:v>
                </c:pt>
                <c:pt idx="1631">
                  <c:v>10.757</c:v>
                </c:pt>
                <c:pt idx="1632">
                  <c:v>6.8348899999999997</c:v>
                </c:pt>
                <c:pt idx="1633">
                  <c:v>-76.592500000000001</c:v>
                </c:pt>
                <c:pt idx="1634">
                  <c:v>12.672599999999999</c:v>
                </c:pt>
                <c:pt idx="1635">
                  <c:v>-75.569500000000005</c:v>
                </c:pt>
                <c:pt idx="1636">
                  <c:v>6.8747400000000001</c:v>
                </c:pt>
                <c:pt idx="1637">
                  <c:v>7.3620999999999999</c:v>
                </c:pt>
                <c:pt idx="1638">
                  <c:v>2.6047199999999999</c:v>
                </c:pt>
                <c:pt idx="1639">
                  <c:v>-4.2061000000000002</c:v>
                </c:pt>
                <c:pt idx="1640">
                  <c:v>-9.9787400000000002</c:v>
                </c:pt>
                <c:pt idx="1641">
                  <c:v>2.6754799999999999</c:v>
                </c:pt>
                <c:pt idx="1642">
                  <c:v>10.558999999999999</c:v>
                </c:pt>
                <c:pt idx="1643">
                  <c:v>14.727</c:v>
                </c:pt>
                <c:pt idx="1644">
                  <c:v>-7.9000300000000001</c:v>
                </c:pt>
                <c:pt idx="1645">
                  <c:v>9.3219899999999996</c:v>
                </c:pt>
                <c:pt idx="1646">
                  <c:v>14.5641</c:v>
                </c:pt>
                <c:pt idx="1647">
                  <c:v>1.6086499999999999</c:v>
                </c:pt>
                <c:pt idx="1648">
                  <c:v>12.9535</c:v>
                </c:pt>
                <c:pt idx="1649">
                  <c:v>9.5968699999999991</c:v>
                </c:pt>
                <c:pt idx="1650">
                  <c:v>5.7484099999999998</c:v>
                </c:pt>
                <c:pt idx="1651">
                  <c:v>-5.9457300000000002</c:v>
                </c:pt>
                <c:pt idx="1652">
                  <c:v>11.2441</c:v>
                </c:pt>
                <c:pt idx="1653">
                  <c:v>8.4093499999999999</c:v>
                </c:pt>
                <c:pt idx="1654">
                  <c:v>-11.1005</c:v>
                </c:pt>
                <c:pt idx="1655">
                  <c:v>-3.7730999999999999</c:v>
                </c:pt>
                <c:pt idx="1656">
                  <c:v>3.8449599999999999</c:v>
                </c:pt>
                <c:pt idx="1657">
                  <c:v>10.798500000000001</c:v>
                </c:pt>
                <c:pt idx="1658">
                  <c:v>2.3519800000000002</c:v>
                </c:pt>
                <c:pt idx="1659">
                  <c:v>9.5022900000000003</c:v>
                </c:pt>
                <c:pt idx="1660">
                  <c:v>-17.929099999999998</c:v>
                </c:pt>
                <c:pt idx="1661">
                  <c:v>-20.587</c:v>
                </c:pt>
                <c:pt idx="1662">
                  <c:v>-3.5920100000000003E-2</c:v>
                </c:pt>
                <c:pt idx="1663">
                  <c:v>13.4443</c:v>
                </c:pt>
                <c:pt idx="1664">
                  <c:v>14.263999999999999</c:v>
                </c:pt>
                <c:pt idx="1665">
                  <c:v>2.6707700000000001</c:v>
                </c:pt>
                <c:pt idx="1666">
                  <c:v>-2.8817400000000002</c:v>
                </c:pt>
                <c:pt idx="1667">
                  <c:v>9.7634399999999992</c:v>
                </c:pt>
                <c:pt idx="1668">
                  <c:v>11.919600000000001</c:v>
                </c:pt>
                <c:pt idx="1669">
                  <c:v>10.8222</c:v>
                </c:pt>
                <c:pt idx="1670">
                  <c:v>13.561500000000001</c:v>
                </c:pt>
                <c:pt idx="1671">
                  <c:v>-16.8017</c:v>
                </c:pt>
                <c:pt idx="1672">
                  <c:v>11.6275</c:v>
                </c:pt>
                <c:pt idx="1673">
                  <c:v>11.2636</c:v>
                </c:pt>
                <c:pt idx="1674">
                  <c:v>7.1623200000000002</c:v>
                </c:pt>
                <c:pt idx="1675">
                  <c:v>2.8773</c:v>
                </c:pt>
                <c:pt idx="1676">
                  <c:v>5.3495499999999998</c:v>
                </c:pt>
                <c:pt idx="1677">
                  <c:v>-3.8677700000000002</c:v>
                </c:pt>
                <c:pt idx="1678">
                  <c:v>-4.4729999999999999</c:v>
                </c:pt>
                <c:pt idx="1679">
                  <c:v>-13.2852</c:v>
                </c:pt>
                <c:pt idx="1680">
                  <c:v>7.8933900000000001</c:v>
                </c:pt>
                <c:pt idx="1681">
                  <c:v>11.4008</c:v>
                </c:pt>
                <c:pt idx="1682">
                  <c:v>5.6982699999999999</c:v>
                </c:pt>
                <c:pt idx="1683">
                  <c:v>6.7579200000000004</c:v>
                </c:pt>
                <c:pt idx="1684">
                  <c:v>-4.3600599999999998</c:v>
                </c:pt>
                <c:pt idx="1685">
                  <c:v>10.186400000000001</c:v>
                </c:pt>
                <c:pt idx="1686">
                  <c:v>8.8639400000000007E-3</c:v>
                </c:pt>
                <c:pt idx="1687">
                  <c:v>-2.6860900000000001</c:v>
                </c:pt>
                <c:pt idx="1688">
                  <c:v>-18.955500000000001</c:v>
                </c:pt>
                <c:pt idx="1689">
                  <c:v>11.676</c:v>
                </c:pt>
                <c:pt idx="1690">
                  <c:v>6.6528499999999999</c:v>
                </c:pt>
                <c:pt idx="1691">
                  <c:v>2.1701999999999999</c:v>
                </c:pt>
                <c:pt idx="1692">
                  <c:v>0.47168199999999999</c:v>
                </c:pt>
                <c:pt idx="1693">
                  <c:v>13.9619</c:v>
                </c:pt>
                <c:pt idx="1694">
                  <c:v>12.7072</c:v>
                </c:pt>
                <c:pt idx="1695">
                  <c:v>-5.0686099999999996</c:v>
                </c:pt>
                <c:pt idx="1696">
                  <c:v>0.54097099999999998</c:v>
                </c:pt>
                <c:pt idx="1697">
                  <c:v>2.2124299999999999</c:v>
                </c:pt>
                <c:pt idx="1698">
                  <c:v>-7.6590999999999996</c:v>
                </c:pt>
                <c:pt idx="1699">
                  <c:v>11.377599999999999</c:v>
                </c:pt>
                <c:pt idx="1700">
                  <c:v>12.279299999999999</c:v>
                </c:pt>
                <c:pt idx="1701">
                  <c:v>7.7518700000000003</c:v>
                </c:pt>
                <c:pt idx="1702">
                  <c:v>-6.2370900000000002</c:v>
                </c:pt>
                <c:pt idx="1703">
                  <c:v>6.9767799999999998</c:v>
                </c:pt>
                <c:pt idx="1704">
                  <c:v>-14.5139</c:v>
                </c:pt>
                <c:pt idx="1705">
                  <c:v>7.4857300000000002</c:v>
                </c:pt>
                <c:pt idx="1706">
                  <c:v>0.20406199999999999</c:v>
                </c:pt>
                <c:pt idx="1707">
                  <c:v>4.7318300000000004</c:v>
                </c:pt>
                <c:pt idx="1708">
                  <c:v>2.6030500000000001</c:v>
                </c:pt>
                <c:pt idx="1709">
                  <c:v>10.43</c:v>
                </c:pt>
                <c:pt idx="1710">
                  <c:v>8.3949499999999997</c:v>
                </c:pt>
                <c:pt idx="1711">
                  <c:v>-19.187899999999999</c:v>
                </c:pt>
                <c:pt idx="1712">
                  <c:v>4.8700999999999999</c:v>
                </c:pt>
                <c:pt idx="1713">
                  <c:v>12.8811</c:v>
                </c:pt>
                <c:pt idx="1714">
                  <c:v>-2.6551100000000001</c:v>
                </c:pt>
                <c:pt idx="1715">
                  <c:v>5.0258000000000003</c:v>
                </c:pt>
                <c:pt idx="1716">
                  <c:v>10.776999999999999</c:v>
                </c:pt>
                <c:pt idx="1717">
                  <c:v>15.0947</c:v>
                </c:pt>
                <c:pt idx="1718">
                  <c:v>-10.678800000000001</c:v>
                </c:pt>
                <c:pt idx="1719">
                  <c:v>12.9658</c:v>
                </c:pt>
                <c:pt idx="1720">
                  <c:v>4.2817400000000001</c:v>
                </c:pt>
                <c:pt idx="1721">
                  <c:v>10.1431</c:v>
                </c:pt>
                <c:pt idx="1722">
                  <c:v>13.1104</c:v>
                </c:pt>
                <c:pt idx="1723">
                  <c:v>-3.2100599999999999</c:v>
                </c:pt>
                <c:pt idx="1724">
                  <c:v>12.867800000000001</c:v>
                </c:pt>
                <c:pt idx="1725">
                  <c:v>-13.375299999999999</c:v>
                </c:pt>
                <c:pt idx="1726">
                  <c:v>7.2839700000000001</c:v>
                </c:pt>
                <c:pt idx="1727">
                  <c:v>6.3928099999999999</c:v>
                </c:pt>
                <c:pt idx="1728">
                  <c:v>9.1291899999999995</c:v>
                </c:pt>
                <c:pt idx="1729">
                  <c:v>8.0454100000000004</c:v>
                </c:pt>
                <c:pt idx="1730">
                  <c:v>-24.418900000000001</c:v>
                </c:pt>
                <c:pt idx="1731">
                  <c:v>-2.41133</c:v>
                </c:pt>
                <c:pt idx="1732">
                  <c:v>10.231999999999999</c:v>
                </c:pt>
                <c:pt idx="1733">
                  <c:v>-3.8034400000000002</c:v>
                </c:pt>
                <c:pt idx="1734">
                  <c:v>0.42154199999999997</c:v>
                </c:pt>
                <c:pt idx="1735">
                  <c:v>-16.604700000000001</c:v>
                </c:pt>
                <c:pt idx="1736">
                  <c:v>9.83507</c:v>
                </c:pt>
                <c:pt idx="1737">
                  <c:v>8.4306800000000006</c:v>
                </c:pt>
                <c:pt idx="1738">
                  <c:v>13.5237</c:v>
                </c:pt>
                <c:pt idx="1739">
                  <c:v>9.8354400000000002</c:v>
                </c:pt>
                <c:pt idx="1740">
                  <c:v>-16.3719</c:v>
                </c:pt>
                <c:pt idx="1741">
                  <c:v>-6.4808000000000003</c:v>
                </c:pt>
                <c:pt idx="1742">
                  <c:v>3.5084900000000001</c:v>
                </c:pt>
                <c:pt idx="1743">
                  <c:v>13.7851</c:v>
                </c:pt>
                <c:pt idx="1744">
                  <c:v>7.1737099999999998</c:v>
                </c:pt>
                <c:pt idx="1745">
                  <c:v>-9.3305900000000008</c:v>
                </c:pt>
                <c:pt idx="1746">
                  <c:v>-4.7440100000000003</c:v>
                </c:pt>
                <c:pt idx="1747">
                  <c:v>2.15944</c:v>
                </c:pt>
                <c:pt idx="1748">
                  <c:v>9.7477599999999995</c:v>
                </c:pt>
                <c:pt idx="1749">
                  <c:v>8.8930600000000002</c:v>
                </c:pt>
                <c:pt idx="1750">
                  <c:v>-2.4231600000000002</c:v>
                </c:pt>
                <c:pt idx="1751">
                  <c:v>11.303599999999999</c:v>
                </c:pt>
                <c:pt idx="1752">
                  <c:v>-27.945</c:v>
                </c:pt>
                <c:pt idx="1753">
                  <c:v>7.3313899999999999</c:v>
                </c:pt>
                <c:pt idx="1754">
                  <c:v>6.5862499999999997</c:v>
                </c:pt>
                <c:pt idx="1755">
                  <c:v>-36.085799999999999</c:v>
                </c:pt>
                <c:pt idx="1756">
                  <c:v>2.1384400000000001</c:v>
                </c:pt>
                <c:pt idx="1757">
                  <c:v>-8.8890799999999999</c:v>
                </c:pt>
                <c:pt idx="1758">
                  <c:v>-11.3672</c:v>
                </c:pt>
                <c:pt idx="1759">
                  <c:v>15.5929</c:v>
                </c:pt>
                <c:pt idx="1760">
                  <c:v>5.9760400000000002</c:v>
                </c:pt>
                <c:pt idx="1761">
                  <c:v>-26.401800000000001</c:v>
                </c:pt>
                <c:pt idx="1762">
                  <c:v>2.8308900000000001</c:v>
                </c:pt>
                <c:pt idx="1763">
                  <c:v>8.4650200000000009</c:v>
                </c:pt>
                <c:pt idx="1764">
                  <c:v>6.51607</c:v>
                </c:pt>
                <c:pt idx="1765">
                  <c:v>-16.412199999999999</c:v>
                </c:pt>
                <c:pt idx="1766">
                  <c:v>0.78605400000000003</c:v>
                </c:pt>
                <c:pt idx="1767">
                  <c:v>-17.770299999999999</c:v>
                </c:pt>
                <c:pt idx="1768">
                  <c:v>4.8643900000000002</c:v>
                </c:pt>
                <c:pt idx="1769">
                  <c:v>8.2102799999999991</c:v>
                </c:pt>
                <c:pt idx="1770">
                  <c:v>11.907500000000001</c:v>
                </c:pt>
                <c:pt idx="1771">
                  <c:v>14.1013</c:v>
                </c:pt>
                <c:pt idx="1772">
                  <c:v>3.35128</c:v>
                </c:pt>
                <c:pt idx="1773">
                  <c:v>9.8207699999999996</c:v>
                </c:pt>
                <c:pt idx="1774">
                  <c:v>7.04725</c:v>
                </c:pt>
                <c:pt idx="1775">
                  <c:v>4.4680299999999997</c:v>
                </c:pt>
                <c:pt idx="1776">
                  <c:v>11.671900000000001</c:v>
                </c:pt>
                <c:pt idx="1777">
                  <c:v>8.0729100000000003</c:v>
                </c:pt>
                <c:pt idx="1778">
                  <c:v>-2.2986800000000001</c:v>
                </c:pt>
                <c:pt idx="1779">
                  <c:v>-12.216799999999999</c:v>
                </c:pt>
                <c:pt idx="1780">
                  <c:v>7.8416699999999997</c:v>
                </c:pt>
                <c:pt idx="1781">
                  <c:v>7.15517</c:v>
                </c:pt>
                <c:pt idx="1782">
                  <c:v>11.2209</c:v>
                </c:pt>
                <c:pt idx="1783">
                  <c:v>-6.484</c:v>
                </c:pt>
                <c:pt idx="1784">
                  <c:v>-6.8321899999999998</c:v>
                </c:pt>
                <c:pt idx="1785">
                  <c:v>7.31738</c:v>
                </c:pt>
                <c:pt idx="1786">
                  <c:v>8.9096499999999992</c:v>
                </c:pt>
                <c:pt idx="1787">
                  <c:v>3.6450900000000002</c:v>
                </c:pt>
                <c:pt idx="1788">
                  <c:v>-21.254899999999999</c:v>
                </c:pt>
                <c:pt idx="1789">
                  <c:v>3.85608</c:v>
                </c:pt>
                <c:pt idx="1790">
                  <c:v>12.962999999999999</c:v>
                </c:pt>
                <c:pt idx="1791">
                  <c:v>9.4303399999999993</c:v>
                </c:pt>
                <c:pt idx="1792">
                  <c:v>-6.1992700000000003</c:v>
                </c:pt>
                <c:pt idx="1793">
                  <c:v>-1.8214300000000001</c:v>
                </c:pt>
                <c:pt idx="1794">
                  <c:v>3.7959900000000002</c:v>
                </c:pt>
                <c:pt idx="1795">
                  <c:v>-1.6152299999999999</c:v>
                </c:pt>
                <c:pt idx="1796">
                  <c:v>12.6181</c:v>
                </c:pt>
                <c:pt idx="1797">
                  <c:v>9.5623199999999997</c:v>
                </c:pt>
                <c:pt idx="1798">
                  <c:v>-18.783200000000001</c:v>
                </c:pt>
                <c:pt idx="1799">
                  <c:v>-12.626899999999999</c:v>
                </c:pt>
                <c:pt idx="1800">
                  <c:v>-8.1565200000000004</c:v>
                </c:pt>
                <c:pt idx="1801">
                  <c:v>13.301299999999999</c:v>
                </c:pt>
                <c:pt idx="1802">
                  <c:v>-12.129799999999999</c:v>
                </c:pt>
                <c:pt idx="1803">
                  <c:v>-3.65815</c:v>
                </c:pt>
                <c:pt idx="1804">
                  <c:v>9.3531899999999997</c:v>
                </c:pt>
                <c:pt idx="1805">
                  <c:v>10.591100000000001</c:v>
                </c:pt>
                <c:pt idx="1806">
                  <c:v>5.9472199999999997</c:v>
                </c:pt>
                <c:pt idx="1807">
                  <c:v>-23.739899999999999</c:v>
                </c:pt>
                <c:pt idx="1808">
                  <c:v>-44.702599999999997</c:v>
                </c:pt>
                <c:pt idx="1809">
                  <c:v>-4.6951600000000003E-2</c:v>
                </c:pt>
                <c:pt idx="1810">
                  <c:v>7.0173699999999997</c:v>
                </c:pt>
                <c:pt idx="1811">
                  <c:v>8.7380800000000001</c:v>
                </c:pt>
                <c:pt idx="1812">
                  <c:v>10.0625</c:v>
                </c:pt>
                <c:pt idx="1813">
                  <c:v>0.63735299999999995</c:v>
                </c:pt>
                <c:pt idx="1814">
                  <c:v>10.360300000000001</c:v>
                </c:pt>
                <c:pt idx="1815">
                  <c:v>-23.7317</c:v>
                </c:pt>
                <c:pt idx="1816">
                  <c:v>-37.4895</c:v>
                </c:pt>
                <c:pt idx="1817">
                  <c:v>-28.183599999999998</c:v>
                </c:pt>
                <c:pt idx="1818">
                  <c:v>-6.8490500000000001</c:v>
                </c:pt>
                <c:pt idx="1819">
                  <c:v>12.0145</c:v>
                </c:pt>
                <c:pt idx="1820">
                  <c:v>12.2783</c:v>
                </c:pt>
                <c:pt idx="1821">
                  <c:v>-31.121600000000001</c:v>
                </c:pt>
                <c:pt idx="1822">
                  <c:v>0.37556499999999998</c:v>
                </c:pt>
                <c:pt idx="1823">
                  <c:v>14.1637</c:v>
                </c:pt>
                <c:pt idx="1824">
                  <c:v>11.663</c:v>
                </c:pt>
                <c:pt idx="1825">
                  <c:v>-7.4210799999999999</c:v>
                </c:pt>
                <c:pt idx="1826">
                  <c:v>2.5438100000000001</c:v>
                </c:pt>
                <c:pt idx="1827">
                  <c:v>4.9476699999999996</c:v>
                </c:pt>
                <c:pt idx="1828">
                  <c:v>-6.4859799999999996</c:v>
                </c:pt>
                <c:pt idx="1829">
                  <c:v>0.48407600000000001</c:v>
                </c:pt>
                <c:pt idx="1830">
                  <c:v>9.9224499999999995</c:v>
                </c:pt>
                <c:pt idx="1831">
                  <c:v>14.4674</c:v>
                </c:pt>
                <c:pt idx="1832">
                  <c:v>3.02576</c:v>
                </c:pt>
                <c:pt idx="1833">
                  <c:v>6.2693000000000003</c:v>
                </c:pt>
                <c:pt idx="1834">
                  <c:v>12.626300000000001</c:v>
                </c:pt>
                <c:pt idx="1835">
                  <c:v>-10.1105</c:v>
                </c:pt>
                <c:pt idx="1836">
                  <c:v>-6.18004</c:v>
                </c:pt>
                <c:pt idx="1837">
                  <c:v>8.6465800000000002</c:v>
                </c:pt>
                <c:pt idx="1838">
                  <c:v>-14.829599999999999</c:v>
                </c:pt>
                <c:pt idx="1839">
                  <c:v>8.3775099999999991</c:v>
                </c:pt>
                <c:pt idx="1840">
                  <c:v>-0.89881200000000006</c:v>
                </c:pt>
                <c:pt idx="1841">
                  <c:v>6.8757900000000003</c:v>
                </c:pt>
                <c:pt idx="1842">
                  <c:v>12.2432</c:v>
                </c:pt>
                <c:pt idx="1843">
                  <c:v>7.9337</c:v>
                </c:pt>
                <c:pt idx="1844">
                  <c:v>-77.990799999999993</c:v>
                </c:pt>
                <c:pt idx="1845">
                  <c:v>-28.2197</c:v>
                </c:pt>
                <c:pt idx="1846">
                  <c:v>3.55267</c:v>
                </c:pt>
                <c:pt idx="1847">
                  <c:v>11.8545</c:v>
                </c:pt>
                <c:pt idx="1848">
                  <c:v>2.4636700000000001E-2</c:v>
                </c:pt>
                <c:pt idx="1849">
                  <c:v>8.2082499999999996</c:v>
                </c:pt>
                <c:pt idx="1850">
                  <c:v>10.004200000000001</c:v>
                </c:pt>
                <c:pt idx="1851">
                  <c:v>7.6318200000000003</c:v>
                </c:pt>
                <c:pt idx="1852">
                  <c:v>9.1613399999999992</c:v>
                </c:pt>
                <c:pt idx="1853">
                  <c:v>5.73177</c:v>
                </c:pt>
                <c:pt idx="1854">
                  <c:v>13.9048</c:v>
                </c:pt>
                <c:pt idx="1855">
                  <c:v>18.1511</c:v>
                </c:pt>
                <c:pt idx="1856">
                  <c:v>-9.7532399999999999</c:v>
                </c:pt>
                <c:pt idx="1857">
                  <c:v>10.394</c:v>
                </c:pt>
                <c:pt idx="1858">
                  <c:v>10.4405</c:v>
                </c:pt>
                <c:pt idx="1859">
                  <c:v>-1.6359999999999999</c:v>
                </c:pt>
                <c:pt idx="1860">
                  <c:v>1.6400399999999999</c:v>
                </c:pt>
                <c:pt idx="1861">
                  <c:v>8.9834399999999999</c:v>
                </c:pt>
                <c:pt idx="1862">
                  <c:v>11.6143</c:v>
                </c:pt>
                <c:pt idx="1863">
                  <c:v>-4.2579900000000004</c:v>
                </c:pt>
                <c:pt idx="1864">
                  <c:v>12.1919</c:v>
                </c:pt>
                <c:pt idx="1865">
                  <c:v>-29.688600000000001</c:v>
                </c:pt>
                <c:pt idx="1866">
                  <c:v>6.94503</c:v>
                </c:pt>
                <c:pt idx="1867">
                  <c:v>11.185700000000001</c:v>
                </c:pt>
                <c:pt idx="1868">
                  <c:v>11.439399999999999</c:v>
                </c:pt>
                <c:pt idx="1869">
                  <c:v>13.2646</c:v>
                </c:pt>
                <c:pt idx="1870">
                  <c:v>-3.3870300000000002</c:v>
                </c:pt>
                <c:pt idx="1871">
                  <c:v>13.3901</c:v>
                </c:pt>
                <c:pt idx="1872">
                  <c:v>9.0422999999999991</c:v>
                </c:pt>
                <c:pt idx="1873">
                  <c:v>6.2608499999999996</c:v>
                </c:pt>
                <c:pt idx="1874">
                  <c:v>12.1135</c:v>
                </c:pt>
                <c:pt idx="1875">
                  <c:v>14.459099999999999</c:v>
                </c:pt>
                <c:pt idx="1876">
                  <c:v>-4.0421399999999998</c:v>
                </c:pt>
                <c:pt idx="1877">
                  <c:v>-2.4791400000000001</c:v>
                </c:pt>
                <c:pt idx="1878">
                  <c:v>11.5566</c:v>
                </c:pt>
                <c:pt idx="1879">
                  <c:v>-2.94157</c:v>
                </c:pt>
                <c:pt idx="1880">
                  <c:v>5.35175</c:v>
                </c:pt>
                <c:pt idx="1881">
                  <c:v>9.5191499999999998</c:v>
                </c:pt>
                <c:pt idx="1882">
                  <c:v>13.2583</c:v>
                </c:pt>
                <c:pt idx="1883">
                  <c:v>2.2827899999999999</c:v>
                </c:pt>
                <c:pt idx="1884">
                  <c:v>-0.96563399999999999</c:v>
                </c:pt>
                <c:pt idx="1885">
                  <c:v>1.2662800000000001</c:v>
                </c:pt>
                <c:pt idx="1886">
                  <c:v>12.825799999999999</c:v>
                </c:pt>
                <c:pt idx="1887">
                  <c:v>-2.1212599999999999</c:v>
                </c:pt>
                <c:pt idx="1888">
                  <c:v>4.9788199999999998</c:v>
                </c:pt>
                <c:pt idx="1889">
                  <c:v>9.4626699999999992</c:v>
                </c:pt>
                <c:pt idx="1890">
                  <c:v>-10.2075</c:v>
                </c:pt>
                <c:pt idx="1891">
                  <c:v>1.2889900000000001</c:v>
                </c:pt>
                <c:pt idx="1892">
                  <c:v>12.412800000000001</c:v>
                </c:pt>
                <c:pt idx="1893">
                  <c:v>-0.97173299999999996</c:v>
                </c:pt>
                <c:pt idx="1894">
                  <c:v>-5.1295999999999999</c:v>
                </c:pt>
                <c:pt idx="1895">
                  <c:v>11.4719</c:v>
                </c:pt>
                <c:pt idx="1896">
                  <c:v>-30.657800000000002</c:v>
                </c:pt>
                <c:pt idx="1897">
                  <c:v>5.9482200000000001</c:v>
                </c:pt>
                <c:pt idx="1898">
                  <c:v>11.289899999999999</c:v>
                </c:pt>
                <c:pt idx="1899">
                  <c:v>14.0913</c:v>
                </c:pt>
                <c:pt idx="1900">
                  <c:v>-26.050699999999999</c:v>
                </c:pt>
                <c:pt idx="1901">
                  <c:v>7.3997700000000002</c:v>
                </c:pt>
                <c:pt idx="1902">
                  <c:v>10.2644</c:v>
                </c:pt>
                <c:pt idx="1903">
                  <c:v>5.9113300000000004</c:v>
                </c:pt>
                <c:pt idx="1904">
                  <c:v>12.332700000000001</c:v>
                </c:pt>
                <c:pt idx="1905">
                  <c:v>6.6490600000000004</c:v>
                </c:pt>
                <c:pt idx="1906">
                  <c:v>6.1151799999999996</c:v>
                </c:pt>
                <c:pt idx="1907">
                  <c:v>11.645899999999999</c:v>
                </c:pt>
                <c:pt idx="1908">
                  <c:v>2.07158</c:v>
                </c:pt>
                <c:pt idx="1909">
                  <c:v>7.0452599999999999</c:v>
                </c:pt>
                <c:pt idx="1910">
                  <c:v>8.0559700000000003</c:v>
                </c:pt>
                <c:pt idx="1911">
                  <c:v>-9.1379800000000007</c:v>
                </c:pt>
                <c:pt idx="1912">
                  <c:v>12.0097</c:v>
                </c:pt>
                <c:pt idx="1913">
                  <c:v>3.2638799999999999</c:v>
                </c:pt>
                <c:pt idx="1914">
                  <c:v>7.8331200000000001</c:v>
                </c:pt>
                <c:pt idx="1915">
                  <c:v>-2.07267</c:v>
                </c:pt>
                <c:pt idx="1916">
                  <c:v>5.3615199999999996</c:v>
                </c:pt>
                <c:pt idx="1917">
                  <c:v>12.2935</c:v>
                </c:pt>
                <c:pt idx="1918">
                  <c:v>0.471246</c:v>
                </c:pt>
                <c:pt idx="1919">
                  <c:v>11.8911</c:v>
                </c:pt>
                <c:pt idx="1920">
                  <c:v>7.8355600000000001</c:v>
                </c:pt>
                <c:pt idx="1921">
                  <c:v>6.9590199999999998</c:v>
                </c:pt>
                <c:pt idx="1922">
                  <c:v>12.3409</c:v>
                </c:pt>
                <c:pt idx="1923">
                  <c:v>6.8562000000000003</c:v>
                </c:pt>
                <c:pt idx="1924">
                  <c:v>9.3091500000000007</c:v>
                </c:pt>
                <c:pt idx="1925">
                  <c:v>13.210699999999999</c:v>
                </c:pt>
                <c:pt idx="1926">
                  <c:v>4.6929499999999997</c:v>
                </c:pt>
                <c:pt idx="1927">
                  <c:v>11.200799999999999</c:v>
                </c:pt>
                <c:pt idx="1928">
                  <c:v>9.1720500000000005</c:v>
                </c:pt>
                <c:pt idx="1929">
                  <c:v>2.3938899999999999</c:v>
                </c:pt>
                <c:pt idx="1930">
                  <c:v>-5.42727</c:v>
                </c:pt>
                <c:pt idx="1931">
                  <c:v>4.9344400000000004</c:v>
                </c:pt>
                <c:pt idx="1932">
                  <c:v>15.141400000000001</c:v>
                </c:pt>
                <c:pt idx="1933">
                  <c:v>10.727600000000001</c:v>
                </c:pt>
                <c:pt idx="1934">
                  <c:v>10.3887</c:v>
                </c:pt>
                <c:pt idx="1935">
                  <c:v>3.3849300000000002</c:v>
                </c:pt>
                <c:pt idx="1936">
                  <c:v>12.1242</c:v>
                </c:pt>
                <c:pt idx="1937">
                  <c:v>-5.7953700000000001</c:v>
                </c:pt>
                <c:pt idx="1938">
                  <c:v>6.5032399999999999</c:v>
                </c:pt>
                <c:pt idx="1939">
                  <c:v>11.927899999999999</c:v>
                </c:pt>
                <c:pt idx="1940">
                  <c:v>11.9095</c:v>
                </c:pt>
                <c:pt idx="1941">
                  <c:v>1.5625</c:v>
                </c:pt>
                <c:pt idx="1942">
                  <c:v>3.09802</c:v>
                </c:pt>
                <c:pt idx="1943">
                  <c:v>13.4003</c:v>
                </c:pt>
                <c:pt idx="1944">
                  <c:v>-19.7378</c:v>
                </c:pt>
                <c:pt idx="1945">
                  <c:v>-1.7413000000000001</c:v>
                </c:pt>
                <c:pt idx="1946">
                  <c:v>2.8714400000000002</c:v>
                </c:pt>
                <c:pt idx="1947">
                  <c:v>0.42640899999999998</c:v>
                </c:pt>
                <c:pt idx="1948">
                  <c:v>1.37304</c:v>
                </c:pt>
                <c:pt idx="1949">
                  <c:v>-14.777200000000001</c:v>
                </c:pt>
                <c:pt idx="1950">
                  <c:v>-22.359400000000001</c:v>
                </c:pt>
                <c:pt idx="1951">
                  <c:v>7.1858399999999998</c:v>
                </c:pt>
                <c:pt idx="1952">
                  <c:v>13.655099999999999</c:v>
                </c:pt>
                <c:pt idx="1953">
                  <c:v>-31.6511</c:v>
                </c:pt>
                <c:pt idx="1954">
                  <c:v>4.7354200000000004</c:v>
                </c:pt>
                <c:pt idx="1955">
                  <c:v>9.1058500000000002</c:v>
                </c:pt>
                <c:pt idx="1956">
                  <c:v>0.366952</c:v>
                </c:pt>
                <c:pt idx="1957">
                  <c:v>11.3104</c:v>
                </c:pt>
                <c:pt idx="1958">
                  <c:v>11.4252</c:v>
                </c:pt>
                <c:pt idx="1959">
                  <c:v>-4.9191099999999999</c:v>
                </c:pt>
                <c:pt idx="1960">
                  <c:v>11.3048</c:v>
                </c:pt>
                <c:pt idx="1961">
                  <c:v>-1.69611</c:v>
                </c:pt>
                <c:pt idx="1962">
                  <c:v>-7.9737400000000003</c:v>
                </c:pt>
                <c:pt idx="1963">
                  <c:v>-5.3831800000000003</c:v>
                </c:pt>
                <c:pt idx="1964">
                  <c:v>-2.0044200000000001</c:v>
                </c:pt>
                <c:pt idx="1965">
                  <c:v>-5.2721799999999996</c:v>
                </c:pt>
                <c:pt idx="1966">
                  <c:v>5.4867100000000004</c:v>
                </c:pt>
                <c:pt idx="1967">
                  <c:v>13.1182</c:v>
                </c:pt>
                <c:pt idx="1968">
                  <c:v>8.8182600000000004</c:v>
                </c:pt>
                <c:pt idx="1969">
                  <c:v>6.2696899999999998</c:v>
                </c:pt>
                <c:pt idx="1970">
                  <c:v>-24.020600000000002</c:v>
                </c:pt>
                <c:pt idx="1971">
                  <c:v>9.2835799999999996E-2</c:v>
                </c:pt>
                <c:pt idx="1972">
                  <c:v>-6.6209199999999999</c:v>
                </c:pt>
                <c:pt idx="1973">
                  <c:v>12.108499999999999</c:v>
                </c:pt>
                <c:pt idx="1974">
                  <c:v>5.1479299999999997</c:v>
                </c:pt>
                <c:pt idx="1975">
                  <c:v>12.1388</c:v>
                </c:pt>
                <c:pt idx="1976">
                  <c:v>9.4859600000000004</c:v>
                </c:pt>
                <c:pt idx="1977">
                  <c:v>-6.14201</c:v>
                </c:pt>
                <c:pt idx="1978">
                  <c:v>-24.8003</c:v>
                </c:pt>
                <c:pt idx="1979">
                  <c:v>5.3330700000000002</c:v>
                </c:pt>
                <c:pt idx="1980">
                  <c:v>12.2265</c:v>
                </c:pt>
                <c:pt idx="1981">
                  <c:v>-8.0350599999999996</c:v>
                </c:pt>
                <c:pt idx="1982">
                  <c:v>1.8298000000000001</c:v>
                </c:pt>
                <c:pt idx="1983">
                  <c:v>14.1785</c:v>
                </c:pt>
                <c:pt idx="1984">
                  <c:v>13.0151</c:v>
                </c:pt>
                <c:pt idx="1985">
                  <c:v>-8.5989199999999997</c:v>
                </c:pt>
                <c:pt idx="1986">
                  <c:v>8.7762200000000004</c:v>
                </c:pt>
                <c:pt idx="1987">
                  <c:v>9.4002099999999995</c:v>
                </c:pt>
                <c:pt idx="1988">
                  <c:v>14.0703</c:v>
                </c:pt>
                <c:pt idx="1989">
                  <c:v>-1.1082799999999999</c:v>
                </c:pt>
                <c:pt idx="1990">
                  <c:v>12.907400000000001</c:v>
                </c:pt>
                <c:pt idx="1991">
                  <c:v>7.9370399999999997</c:v>
                </c:pt>
                <c:pt idx="1992">
                  <c:v>-11.294499999999999</c:v>
                </c:pt>
                <c:pt idx="1993">
                  <c:v>5.7739200000000004</c:v>
                </c:pt>
                <c:pt idx="1994">
                  <c:v>11.9674</c:v>
                </c:pt>
                <c:pt idx="1995">
                  <c:v>10.106199999999999</c:v>
                </c:pt>
                <c:pt idx="1996">
                  <c:v>1.0262500000000001</c:v>
                </c:pt>
                <c:pt idx="1997">
                  <c:v>2.9915099999999999</c:v>
                </c:pt>
                <c:pt idx="1998">
                  <c:v>-2.9151899999999999</c:v>
                </c:pt>
                <c:pt idx="1999">
                  <c:v>-0.99083299999999996</c:v>
                </c:pt>
                <c:pt idx="2000">
                  <c:v>14.0183</c:v>
                </c:pt>
                <c:pt idx="2001">
                  <c:v>13.8414</c:v>
                </c:pt>
                <c:pt idx="2002">
                  <c:v>-9.9560600000000008</c:v>
                </c:pt>
                <c:pt idx="2003">
                  <c:v>1.4004399999999999</c:v>
                </c:pt>
                <c:pt idx="2004">
                  <c:v>5.82423</c:v>
                </c:pt>
                <c:pt idx="2005">
                  <c:v>15.2584</c:v>
                </c:pt>
                <c:pt idx="2006">
                  <c:v>10.9878</c:v>
                </c:pt>
                <c:pt idx="2007">
                  <c:v>11.616899999999999</c:v>
                </c:pt>
                <c:pt idx="2008">
                  <c:v>-8.6333500000000001</c:v>
                </c:pt>
                <c:pt idx="2009">
                  <c:v>-4.62601</c:v>
                </c:pt>
                <c:pt idx="2010">
                  <c:v>10.083600000000001</c:v>
                </c:pt>
                <c:pt idx="2011">
                  <c:v>11.2927</c:v>
                </c:pt>
                <c:pt idx="2012">
                  <c:v>-15.5457</c:v>
                </c:pt>
                <c:pt idx="2013">
                  <c:v>-0.10402599999999999</c:v>
                </c:pt>
                <c:pt idx="2014">
                  <c:v>8.3967600000000004</c:v>
                </c:pt>
                <c:pt idx="2015">
                  <c:v>5.8870100000000001</c:v>
                </c:pt>
                <c:pt idx="2016">
                  <c:v>11.1037</c:v>
                </c:pt>
                <c:pt idx="2017">
                  <c:v>-4.5984999999999996</c:v>
                </c:pt>
                <c:pt idx="2018">
                  <c:v>0.44931500000000002</c:v>
                </c:pt>
                <c:pt idx="2019">
                  <c:v>14.1326</c:v>
                </c:pt>
                <c:pt idx="2020">
                  <c:v>5.1760099999999998</c:v>
                </c:pt>
                <c:pt idx="2021">
                  <c:v>11.465</c:v>
                </c:pt>
                <c:pt idx="2022">
                  <c:v>3.5310899999999998</c:v>
                </c:pt>
                <c:pt idx="2023">
                  <c:v>0.15096200000000001</c:v>
                </c:pt>
                <c:pt idx="2024">
                  <c:v>0.99648400000000004</c:v>
                </c:pt>
                <c:pt idx="2025">
                  <c:v>-1.1342000000000001</c:v>
                </c:pt>
                <c:pt idx="2026">
                  <c:v>-5.7277899999999997</c:v>
                </c:pt>
                <c:pt idx="2027">
                  <c:v>11.6061</c:v>
                </c:pt>
                <c:pt idx="2028">
                  <c:v>6.7737299999999996</c:v>
                </c:pt>
                <c:pt idx="2029">
                  <c:v>-5.4111099999999999</c:v>
                </c:pt>
                <c:pt idx="2030">
                  <c:v>11.824299999999999</c:v>
                </c:pt>
                <c:pt idx="2031">
                  <c:v>-9.7659699999999994</c:v>
                </c:pt>
                <c:pt idx="2032">
                  <c:v>8.7072800000000008</c:v>
                </c:pt>
                <c:pt idx="2033">
                  <c:v>-44.393999999999998</c:v>
                </c:pt>
                <c:pt idx="2034">
                  <c:v>3.5515599999999998</c:v>
                </c:pt>
                <c:pt idx="2035">
                  <c:v>14.7555</c:v>
                </c:pt>
                <c:pt idx="2036">
                  <c:v>6.9898699999999998</c:v>
                </c:pt>
                <c:pt idx="2037">
                  <c:v>0.85789199999999999</c:v>
                </c:pt>
                <c:pt idx="2038">
                  <c:v>16.305499999999999</c:v>
                </c:pt>
                <c:pt idx="2039">
                  <c:v>4.6457199999999998</c:v>
                </c:pt>
                <c:pt idx="2040">
                  <c:v>-13.765700000000001</c:v>
                </c:pt>
                <c:pt idx="2041">
                  <c:v>-7.3512899999999997</c:v>
                </c:pt>
                <c:pt idx="2042">
                  <c:v>8.1192100000000007</c:v>
                </c:pt>
                <c:pt idx="2043">
                  <c:v>12.1655</c:v>
                </c:pt>
                <c:pt idx="2044">
                  <c:v>12.5838</c:v>
                </c:pt>
                <c:pt idx="2045">
                  <c:v>-35.929000000000002</c:v>
                </c:pt>
                <c:pt idx="2046">
                  <c:v>5.7153099999999997</c:v>
                </c:pt>
                <c:pt idx="2047">
                  <c:v>-10.277699999999999</c:v>
                </c:pt>
                <c:pt idx="2048">
                  <c:v>12.122199999999999</c:v>
                </c:pt>
                <c:pt idx="2049">
                  <c:v>0.97347600000000001</c:v>
                </c:pt>
                <c:pt idx="2050">
                  <c:v>-32.0032</c:v>
                </c:pt>
                <c:pt idx="2051">
                  <c:v>-4.4617699999999996</c:v>
                </c:pt>
                <c:pt idx="2052">
                  <c:v>6.3697999999999997</c:v>
                </c:pt>
                <c:pt idx="2053">
                  <c:v>8.7915500000000009</c:v>
                </c:pt>
                <c:pt idx="2054">
                  <c:v>-9.3225800000000003</c:v>
                </c:pt>
                <c:pt idx="2055">
                  <c:v>4.5837300000000001</c:v>
                </c:pt>
                <c:pt idx="2056">
                  <c:v>0.74643700000000002</c:v>
                </c:pt>
                <c:pt idx="2057">
                  <c:v>11.6592</c:v>
                </c:pt>
                <c:pt idx="2058">
                  <c:v>10.951499999999999</c:v>
                </c:pt>
                <c:pt idx="2059">
                  <c:v>-47.335500000000003</c:v>
                </c:pt>
                <c:pt idx="2060">
                  <c:v>-11.010400000000001</c:v>
                </c:pt>
                <c:pt idx="2061">
                  <c:v>3.2720799999999999</c:v>
                </c:pt>
                <c:pt idx="2062">
                  <c:v>-38.868200000000002</c:v>
                </c:pt>
                <c:pt idx="2063">
                  <c:v>-7.5170700000000004</c:v>
                </c:pt>
                <c:pt idx="2064">
                  <c:v>11.0587</c:v>
                </c:pt>
                <c:pt idx="2065">
                  <c:v>13.6997</c:v>
                </c:pt>
                <c:pt idx="2066">
                  <c:v>7.82735</c:v>
                </c:pt>
                <c:pt idx="2067">
                  <c:v>8.4406499999999998</c:v>
                </c:pt>
                <c:pt idx="2068">
                  <c:v>11.3796</c:v>
                </c:pt>
                <c:pt idx="2069">
                  <c:v>8.4373900000000006</c:v>
                </c:pt>
                <c:pt idx="2070">
                  <c:v>8.2955799999999993</c:v>
                </c:pt>
                <c:pt idx="2071">
                  <c:v>-7.21448</c:v>
                </c:pt>
                <c:pt idx="2072">
                  <c:v>-2.3163900000000002</c:v>
                </c:pt>
                <c:pt idx="2073">
                  <c:v>3.7346699999999999</c:v>
                </c:pt>
                <c:pt idx="2074">
                  <c:v>-28.4437</c:v>
                </c:pt>
                <c:pt idx="2075">
                  <c:v>-16.217700000000001</c:v>
                </c:pt>
                <c:pt idx="2076">
                  <c:v>-0.244784</c:v>
                </c:pt>
                <c:pt idx="2077">
                  <c:v>-7.3802000000000003</c:v>
                </c:pt>
                <c:pt idx="2078">
                  <c:v>-9.3393899999999999</c:v>
                </c:pt>
                <c:pt idx="2079">
                  <c:v>-4.7921899999999997</c:v>
                </c:pt>
                <c:pt idx="2080">
                  <c:v>11.878</c:v>
                </c:pt>
                <c:pt idx="2081">
                  <c:v>9.0205800000000007</c:v>
                </c:pt>
                <c:pt idx="2082">
                  <c:v>-12.8749</c:v>
                </c:pt>
                <c:pt idx="2083">
                  <c:v>-1.5533999999999999</c:v>
                </c:pt>
                <c:pt idx="2084">
                  <c:v>11.4557</c:v>
                </c:pt>
                <c:pt idx="2085">
                  <c:v>5.0459399999999999</c:v>
                </c:pt>
                <c:pt idx="2086">
                  <c:v>-0.86804300000000001</c:v>
                </c:pt>
                <c:pt idx="2087">
                  <c:v>9.8564600000000002</c:v>
                </c:pt>
                <c:pt idx="2088">
                  <c:v>8.9740300000000008</c:v>
                </c:pt>
                <c:pt idx="2089">
                  <c:v>8.6328200000000006</c:v>
                </c:pt>
                <c:pt idx="2090">
                  <c:v>-3.81006</c:v>
                </c:pt>
                <c:pt idx="2091">
                  <c:v>1.7493300000000001</c:v>
                </c:pt>
                <c:pt idx="2092">
                  <c:v>12.917400000000001</c:v>
                </c:pt>
                <c:pt idx="2093">
                  <c:v>8.4464900000000007</c:v>
                </c:pt>
                <c:pt idx="2094">
                  <c:v>-4.8234700000000004</c:v>
                </c:pt>
                <c:pt idx="2095">
                  <c:v>4.4208999999999996</c:v>
                </c:pt>
                <c:pt idx="2096">
                  <c:v>14.520300000000001</c:v>
                </c:pt>
                <c:pt idx="2097">
                  <c:v>12.346</c:v>
                </c:pt>
                <c:pt idx="2098">
                  <c:v>10.247400000000001</c:v>
                </c:pt>
                <c:pt idx="2099">
                  <c:v>4.8896899999999999</c:v>
                </c:pt>
                <c:pt idx="2100">
                  <c:v>-0.39804899999999999</c:v>
                </c:pt>
                <c:pt idx="2101">
                  <c:v>-9.5949899999999992</c:v>
                </c:pt>
                <c:pt idx="2102">
                  <c:v>1.94669</c:v>
                </c:pt>
                <c:pt idx="2103">
                  <c:v>11.0091</c:v>
                </c:pt>
                <c:pt idx="2104">
                  <c:v>10.2294</c:v>
                </c:pt>
                <c:pt idx="2105">
                  <c:v>8.4302200000000003</c:v>
                </c:pt>
                <c:pt idx="2106">
                  <c:v>2.7469399999999999</c:v>
                </c:pt>
                <c:pt idx="2107">
                  <c:v>11.8939</c:v>
                </c:pt>
                <c:pt idx="2108">
                  <c:v>15.047499999999999</c:v>
                </c:pt>
                <c:pt idx="2109">
                  <c:v>-7.13042</c:v>
                </c:pt>
                <c:pt idx="2110">
                  <c:v>9.6500900000000005</c:v>
                </c:pt>
                <c:pt idx="2111">
                  <c:v>5.1344799999999999</c:v>
                </c:pt>
                <c:pt idx="2112">
                  <c:v>-14.03</c:v>
                </c:pt>
                <c:pt idx="2113">
                  <c:v>-3.1520000000000001</c:v>
                </c:pt>
                <c:pt idx="2114">
                  <c:v>11.3194</c:v>
                </c:pt>
                <c:pt idx="2115">
                  <c:v>10.918200000000001</c:v>
                </c:pt>
                <c:pt idx="2116">
                  <c:v>-7.3413399999999998</c:v>
                </c:pt>
                <c:pt idx="2117">
                  <c:v>0.943083</c:v>
                </c:pt>
                <c:pt idx="2118">
                  <c:v>4.3029900000000003</c:v>
                </c:pt>
                <c:pt idx="2119">
                  <c:v>6.40672</c:v>
                </c:pt>
                <c:pt idx="2120">
                  <c:v>9.5534499999999998</c:v>
                </c:pt>
                <c:pt idx="2121">
                  <c:v>-2.98007</c:v>
                </c:pt>
                <c:pt idx="2122">
                  <c:v>-7.8223399999999996</c:v>
                </c:pt>
                <c:pt idx="2123">
                  <c:v>9.2118300000000009</c:v>
                </c:pt>
                <c:pt idx="2124">
                  <c:v>8.4366400000000006</c:v>
                </c:pt>
                <c:pt idx="2125">
                  <c:v>-2.65842</c:v>
                </c:pt>
                <c:pt idx="2126">
                  <c:v>0.72803300000000004</c:v>
                </c:pt>
                <c:pt idx="2127">
                  <c:v>6.6556499999999996</c:v>
                </c:pt>
                <c:pt idx="2128">
                  <c:v>4.5510400000000004</c:v>
                </c:pt>
                <c:pt idx="2129">
                  <c:v>5.2226999999999997</c:v>
                </c:pt>
                <c:pt idx="2130">
                  <c:v>5.47682</c:v>
                </c:pt>
                <c:pt idx="2131">
                  <c:v>9.5472999999999999</c:v>
                </c:pt>
                <c:pt idx="2132">
                  <c:v>6.8160100000000003</c:v>
                </c:pt>
                <c:pt idx="2133">
                  <c:v>1.1314</c:v>
                </c:pt>
                <c:pt idx="2134">
                  <c:v>2.01641</c:v>
                </c:pt>
                <c:pt idx="2135">
                  <c:v>-5.18588</c:v>
                </c:pt>
                <c:pt idx="2136">
                  <c:v>-5.6859700000000002</c:v>
                </c:pt>
                <c:pt idx="2137">
                  <c:v>9.5973100000000002</c:v>
                </c:pt>
                <c:pt idx="2138">
                  <c:v>-27.125800000000002</c:v>
                </c:pt>
                <c:pt idx="2139">
                  <c:v>-8.3450699999999998</c:v>
                </c:pt>
                <c:pt idx="2140">
                  <c:v>12.4092</c:v>
                </c:pt>
                <c:pt idx="2141">
                  <c:v>-21.263999999999999</c:v>
                </c:pt>
                <c:pt idx="2142">
                  <c:v>6.5331400000000004</c:v>
                </c:pt>
                <c:pt idx="2143">
                  <c:v>0.46129900000000001</c:v>
                </c:pt>
                <c:pt idx="2144">
                  <c:v>8.6916100000000007</c:v>
                </c:pt>
                <c:pt idx="2145">
                  <c:v>13.5799</c:v>
                </c:pt>
                <c:pt idx="2146">
                  <c:v>7</c:v>
                </c:pt>
                <c:pt idx="2147">
                  <c:v>11.820600000000001</c:v>
                </c:pt>
                <c:pt idx="2148">
                  <c:v>12.946199999999999</c:v>
                </c:pt>
                <c:pt idx="2149">
                  <c:v>3.6475900000000001</c:v>
                </c:pt>
                <c:pt idx="2150">
                  <c:v>-8.7905999999999995</c:v>
                </c:pt>
                <c:pt idx="2151">
                  <c:v>-2.4171900000000002</c:v>
                </c:pt>
                <c:pt idx="2152">
                  <c:v>9.5762800000000006</c:v>
                </c:pt>
                <c:pt idx="2153">
                  <c:v>13.033799999999999</c:v>
                </c:pt>
                <c:pt idx="2154">
                  <c:v>2.08203</c:v>
                </c:pt>
                <c:pt idx="2155">
                  <c:v>-4.8547799999999999</c:v>
                </c:pt>
                <c:pt idx="2156">
                  <c:v>5.7134</c:v>
                </c:pt>
                <c:pt idx="2157">
                  <c:v>11.315099999999999</c:v>
                </c:pt>
                <c:pt idx="2158">
                  <c:v>10.322900000000001</c:v>
                </c:pt>
                <c:pt idx="2159">
                  <c:v>0.68947099999999995</c:v>
                </c:pt>
                <c:pt idx="2160">
                  <c:v>5.5665100000000002E-2</c:v>
                </c:pt>
                <c:pt idx="2161">
                  <c:v>11.136100000000001</c:v>
                </c:pt>
                <c:pt idx="2162">
                  <c:v>3.66804</c:v>
                </c:pt>
                <c:pt idx="2163">
                  <c:v>4.31989</c:v>
                </c:pt>
                <c:pt idx="2164">
                  <c:v>10.7715</c:v>
                </c:pt>
                <c:pt idx="2165">
                  <c:v>11.5036</c:v>
                </c:pt>
                <c:pt idx="2166">
                  <c:v>-6.7322199999999999</c:v>
                </c:pt>
                <c:pt idx="2167">
                  <c:v>4.7041199999999996</c:v>
                </c:pt>
                <c:pt idx="2168">
                  <c:v>10.496499999999999</c:v>
                </c:pt>
                <c:pt idx="2169">
                  <c:v>-11.257999999999999</c:v>
                </c:pt>
                <c:pt idx="2170">
                  <c:v>5.40076</c:v>
                </c:pt>
                <c:pt idx="2171">
                  <c:v>7.4038700000000004</c:v>
                </c:pt>
                <c:pt idx="2172">
                  <c:v>-33.214700000000001</c:v>
                </c:pt>
                <c:pt idx="2173">
                  <c:v>-1.9001699999999999</c:v>
                </c:pt>
                <c:pt idx="2174">
                  <c:v>15.48</c:v>
                </c:pt>
                <c:pt idx="2175">
                  <c:v>4.8976499999999996</c:v>
                </c:pt>
                <c:pt idx="2176">
                  <c:v>-1.89683</c:v>
                </c:pt>
                <c:pt idx="2177">
                  <c:v>8.2747799999999998</c:v>
                </c:pt>
                <c:pt idx="2178">
                  <c:v>5.6367799999999999</c:v>
                </c:pt>
                <c:pt idx="2179">
                  <c:v>10.067299999999999</c:v>
                </c:pt>
                <c:pt idx="2180">
                  <c:v>2.23767</c:v>
                </c:pt>
                <c:pt idx="2181">
                  <c:v>13.520300000000001</c:v>
                </c:pt>
                <c:pt idx="2182">
                  <c:v>4.1432799999999999</c:v>
                </c:pt>
                <c:pt idx="2183">
                  <c:v>-3.54745</c:v>
                </c:pt>
                <c:pt idx="2184">
                  <c:v>-7.3059700000000003</c:v>
                </c:pt>
                <c:pt idx="2185">
                  <c:v>7.72072</c:v>
                </c:pt>
                <c:pt idx="2186">
                  <c:v>-9.07714</c:v>
                </c:pt>
                <c:pt idx="2187">
                  <c:v>6.7066699999999999</c:v>
                </c:pt>
                <c:pt idx="2188">
                  <c:v>12.0037</c:v>
                </c:pt>
                <c:pt idx="2189">
                  <c:v>1.67235</c:v>
                </c:pt>
                <c:pt idx="2190">
                  <c:v>2.8926699999999999</c:v>
                </c:pt>
                <c:pt idx="2191">
                  <c:v>8.4747599999999998</c:v>
                </c:pt>
                <c:pt idx="2192">
                  <c:v>5.2810600000000001</c:v>
                </c:pt>
                <c:pt idx="2193">
                  <c:v>10.380599999999999</c:v>
                </c:pt>
                <c:pt idx="2194">
                  <c:v>3.6867299999999998</c:v>
                </c:pt>
                <c:pt idx="2195">
                  <c:v>5.1889200000000004</c:v>
                </c:pt>
                <c:pt idx="2196">
                  <c:v>13.8438</c:v>
                </c:pt>
                <c:pt idx="2197">
                  <c:v>-0.40211599999999997</c:v>
                </c:pt>
                <c:pt idx="2198">
                  <c:v>7.7123100000000004</c:v>
                </c:pt>
                <c:pt idx="2199">
                  <c:v>6.6140499999999998</c:v>
                </c:pt>
                <c:pt idx="2200">
                  <c:v>-16.690999999999999</c:v>
                </c:pt>
                <c:pt idx="2201">
                  <c:v>6.5902399999999997</c:v>
                </c:pt>
                <c:pt idx="2202">
                  <c:v>13.0466</c:v>
                </c:pt>
                <c:pt idx="2203">
                  <c:v>12.662699999999999</c:v>
                </c:pt>
                <c:pt idx="2204">
                  <c:v>3.9064199999999998</c:v>
                </c:pt>
                <c:pt idx="2205">
                  <c:v>-13.7456</c:v>
                </c:pt>
                <c:pt idx="2206">
                  <c:v>1.6523000000000001</c:v>
                </c:pt>
                <c:pt idx="2207">
                  <c:v>9.2362900000000003</c:v>
                </c:pt>
                <c:pt idx="2208">
                  <c:v>5.2212100000000001</c:v>
                </c:pt>
                <c:pt idx="2209">
                  <c:v>13.855399999999999</c:v>
                </c:pt>
                <c:pt idx="2210">
                  <c:v>-4.6427500000000004</c:v>
                </c:pt>
                <c:pt idx="2211">
                  <c:v>-9.6869800000000001</c:v>
                </c:pt>
                <c:pt idx="2212">
                  <c:v>4.1825400000000004</c:v>
                </c:pt>
                <c:pt idx="2213">
                  <c:v>1.6257600000000001</c:v>
                </c:pt>
                <c:pt idx="2214">
                  <c:v>13.565899999999999</c:v>
                </c:pt>
                <c:pt idx="2215">
                  <c:v>4.6361400000000001</c:v>
                </c:pt>
                <c:pt idx="2216">
                  <c:v>-10.2308</c:v>
                </c:pt>
                <c:pt idx="2217">
                  <c:v>-0.724966</c:v>
                </c:pt>
                <c:pt idx="2218">
                  <c:v>10.290100000000001</c:v>
                </c:pt>
                <c:pt idx="2219">
                  <c:v>11.4863</c:v>
                </c:pt>
                <c:pt idx="2220">
                  <c:v>0.44010899999999997</c:v>
                </c:pt>
                <c:pt idx="2221">
                  <c:v>3.9041399999999999</c:v>
                </c:pt>
                <c:pt idx="2222">
                  <c:v>9.1072900000000008</c:v>
                </c:pt>
                <c:pt idx="2223">
                  <c:v>7.4715299999999996</c:v>
                </c:pt>
                <c:pt idx="2224">
                  <c:v>-0.84488200000000002</c:v>
                </c:pt>
                <c:pt idx="2225">
                  <c:v>13.282400000000001</c:v>
                </c:pt>
                <c:pt idx="2226">
                  <c:v>12.376799999999999</c:v>
                </c:pt>
                <c:pt idx="2227">
                  <c:v>11.1928</c:v>
                </c:pt>
                <c:pt idx="2228">
                  <c:v>3.6880299999999999</c:v>
                </c:pt>
                <c:pt idx="2229">
                  <c:v>11.1084</c:v>
                </c:pt>
                <c:pt idx="2230">
                  <c:v>14.773</c:v>
                </c:pt>
                <c:pt idx="2231">
                  <c:v>-4.1324399999999999</c:v>
                </c:pt>
                <c:pt idx="2232">
                  <c:v>1.0638300000000001</c:v>
                </c:pt>
                <c:pt idx="2233">
                  <c:v>13.4285</c:v>
                </c:pt>
                <c:pt idx="2234">
                  <c:v>-2.9082599999999998</c:v>
                </c:pt>
                <c:pt idx="2235">
                  <c:v>11.789</c:v>
                </c:pt>
                <c:pt idx="2236">
                  <c:v>9.6279800000000009</c:v>
                </c:pt>
                <c:pt idx="2237">
                  <c:v>10.1579</c:v>
                </c:pt>
                <c:pt idx="2238">
                  <c:v>-47.889099999999999</c:v>
                </c:pt>
                <c:pt idx="2239">
                  <c:v>6.6141800000000002</c:v>
                </c:pt>
                <c:pt idx="2240">
                  <c:v>7.3076100000000004</c:v>
                </c:pt>
                <c:pt idx="2241">
                  <c:v>10.8607</c:v>
                </c:pt>
                <c:pt idx="2242">
                  <c:v>15.164199999999999</c:v>
                </c:pt>
                <c:pt idx="2243">
                  <c:v>0.56904999999999994</c:v>
                </c:pt>
                <c:pt idx="2244">
                  <c:v>-1.06267</c:v>
                </c:pt>
                <c:pt idx="2245">
                  <c:v>14.3353</c:v>
                </c:pt>
                <c:pt idx="2246">
                  <c:v>11.9695</c:v>
                </c:pt>
                <c:pt idx="2247">
                  <c:v>-3.12602</c:v>
                </c:pt>
                <c:pt idx="2248">
                  <c:v>2.2073200000000002</c:v>
                </c:pt>
                <c:pt idx="2249">
                  <c:v>11.943199999999999</c:v>
                </c:pt>
                <c:pt idx="2250">
                  <c:v>6.7597800000000001</c:v>
                </c:pt>
                <c:pt idx="2251">
                  <c:v>-7.2153</c:v>
                </c:pt>
                <c:pt idx="2252">
                  <c:v>8.4292099999999994</c:v>
                </c:pt>
                <c:pt idx="2253">
                  <c:v>1.94513</c:v>
                </c:pt>
                <c:pt idx="2254">
                  <c:v>-4.4161900000000003</c:v>
                </c:pt>
                <c:pt idx="2255">
                  <c:v>2.2488299999999999</c:v>
                </c:pt>
                <c:pt idx="2256">
                  <c:v>10.0634</c:v>
                </c:pt>
                <c:pt idx="2257">
                  <c:v>11.551299999999999</c:v>
                </c:pt>
                <c:pt idx="2258">
                  <c:v>11.7279</c:v>
                </c:pt>
                <c:pt idx="2259">
                  <c:v>-18.7864</c:v>
                </c:pt>
                <c:pt idx="2260">
                  <c:v>8.6792899999999999</c:v>
                </c:pt>
                <c:pt idx="2261">
                  <c:v>2.7310300000000001</c:v>
                </c:pt>
                <c:pt idx="2262">
                  <c:v>-19.623000000000001</c:v>
                </c:pt>
                <c:pt idx="2263">
                  <c:v>-0.83841500000000002</c:v>
                </c:pt>
                <c:pt idx="2264">
                  <c:v>7.6210599999999999</c:v>
                </c:pt>
                <c:pt idx="2265">
                  <c:v>-3.3361399999999999</c:v>
                </c:pt>
                <c:pt idx="2266">
                  <c:v>4.9726600000000003</c:v>
                </c:pt>
                <c:pt idx="2267">
                  <c:v>-47.490699999999997</c:v>
                </c:pt>
                <c:pt idx="2268">
                  <c:v>4.1105400000000003</c:v>
                </c:pt>
                <c:pt idx="2269">
                  <c:v>9.9623699999999999</c:v>
                </c:pt>
                <c:pt idx="2270">
                  <c:v>-6.6672000000000002</c:v>
                </c:pt>
                <c:pt idx="2271">
                  <c:v>-4.6447799999999999</c:v>
                </c:pt>
                <c:pt idx="2272">
                  <c:v>2.544</c:v>
                </c:pt>
                <c:pt idx="2273">
                  <c:v>8.3888499999999997</c:v>
                </c:pt>
                <c:pt idx="2274">
                  <c:v>11.7326</c:v>
                </c:pt>
                <c:pt idx="2275">
                  <c:v>10.4955</c:v>
                </c:pt>
                <c:pt idx="2276">
                  <c:v>2.8938000000000001</c:v>
                </c:pt>
                <c:pt idx="2277">
                  <c:v>10.5586</c:v>
                </c:pt>
                <c:pt idx="2278">
                  <c:v>12.3764</c:v>
                </c:pt>
                <c:pt idx="2279">
                  <c:v>-1.03992</c:v>
                </c:pt>
                <c:pt idx="2280">
                  <c:v>-1.5126900000000001</c:v>
                </c:pt>
                <c:pt idx="2281">
                  <c:v>10.1083</c:v>
                </c:pt>
                <c:pt idx="2282">
                  <c:v>5.5521099999999999</c:v>
                </c:pt>
                <c:pt idx="2283">
                  <c:v>0.96003499999999997</c:v>
                </c:pt>
                <c:pt idx="2284">
                  <c:v>4.3841099999999997</c:v>
                </c:pt>
                <c:pt idx="2285">
                  <c:v>5.7895300000000001</c:v>
                </c:pt>
                <c:pt idx="2286">
                  <c:v>9.3397299999999994</c:v>
                </c:pt>
                <c:pt idx="2287">
                  <c:v>4.8065300000000004</c:v>
                </c:pt>
                <c:pt idx="2288">
                  <c:v>-39.575699999999998</c:v>
                </c:pt>
                <c:pt idx="2289">
                  <c:v>4.0126799999999996</c:v>
                </c:pt>
                <c:pt idx="2290">
                  <c:v>4.3627200000000004</c:v>
                </c:pt>
                <c:pt idx="2291">
                  <c:v>6.9093200000000001</c:v>
                </c:pt>
                <c:pt idx="2292">
                  <c:v>-18.152100000000001</c:v>
                </c:pt>
                <c:pt idx="2293">
                  <c:v>3.4584199999999998</c:v>
                </c:pt>
                <c:pt idx="2294">
                  <c:v>-6.54793</c:v>
                </c:pt>
                <c:pt idx="2295">
                  <c:v>-7.2034399999999996</c:v>
                </c:pt>
                <c:pt idx="2296">
                  <c:v>8.0521999999999991</c:v>
                </c:pt>
                <c:pt idx="2297">
                  <c:v>11.022</c:v>
                </c:pt>
                <c:pt idx="2298">
                  <c:v>4.2809600000000003</c:v>
                </c:pt>
                <c:pt idx="2299">
                  <c:v>-5.1901999999999997E-2</c:v>
                </c:pt>
                <c:pt idx="2300">
                  <c:v>9.3371300000000002</c:v>
                </c:pt>
                <c:pt idx="2301">
                  <c:v>-8.6847899999999996</c:v>
                </c:pt>
                <c:pt idx="2302">
                  <c:v>1.6097900000000001</c:v>
                </c:pt>
                <c:pt idx="2303">
                  <c:v>13.025700000000001</c:v>
                </c:pt>
                <c:pt idx="2304">
                  <c:v>14.433</c:v>
                </c:pt>
                <c:pt idx="2305">
                  <c:v>4.75589</c:v>
                </c:pt>
                <c:pt idx="2306">
                  <c:v>1.8052600000000001</c:v>
                </c:pt>
                <c:pt idx="2307">
                  <c:v>13.621499999999999</c:v>
                </c:pt>
                <c:pt idx="2308">
                  <c:v>14.1136</c:v>
                </c:pt>
                <c:pt idx="2309">
                  <c:v>5.1504500000000002</c:v>
                </c:pt>
                <c:pt idx="2310">
                  <c:v>7.1619299999999999</c:v>
                </c:pt>
                <c:pt idx="2311">
                  <c:v>9.4348700000000001</c:v>
                </c:pt>
                <c:pt idx="2312">
                  <c:v>0.57638</c:v>
                </c:pt>
                <c:pt idx="2313">
                  <c:v>11.678599999999999</c:v>
                </c:pt>
                <c:pt idx="2314">
                  <c:v>9.7553999999999998</c:v>
                </c:pt>
                <c:pt idx="2315">
                  <c:v>-8.9904299999999999</c:v>
                </c:pt>
                <c:pt idx="2316">
                  <c:v>-3.0585300000000002</c:v>
                </c:pt>
                <c:pt idx="2317">
                  <c:v>-2.2448999999999999</c:v>
                </c:pt>
                <c:pt idx="2318">
                  <c:v>3.0529799999999998</c:v>
                </c:pt>
                <c:pt idx="2319">
                  <c:v>12.164</c:v>
                </c:pt>
                <c:pt idx="2320">
                  <c:v>12.857699999999999</c:v>
                </c:pt>
                <c:pt idx="2321">
                  <c:v>-1.62296</c:v>
                </c:pt>
                <c:pt idx="2322">
                  <c:v>-24.224299999999999</c:v>
                </c:pt>
                <c:pt idx="2323">
                  <c:v>-13.1153</c:v>
                </c:pt>
                <c:pt idx="2324">
                  <c:v>-33.695799999999998</c:v>
                </c:pt>
                <c:pt idx="2325">
                  <c:v>6.3297999999999996</c:v>
                </c:pt>
                <c:pt idx="2326">
                  <c:v>2.4105500000000002</c:v>
                </c:pt>
                <c:pt idx="2327">
                  <c:v>-1.9107700000000001</c:v>
                </c:pt>
                <c:pt idx="2328">
                  <c:v>1.2773300000000001</c:v>
                </c:pt>
                <c:pt idx="2329">
                  <c:v>-4.4338899999999999</c:v>
                </c:pt>
                <c:pt idx="2330">
                  <c:v>3.3578399999999999</c:v>
                </c:pt>
                <c:pt idx="2331">
                  <c:v>-28.703299999999999</c:v>
                </c:pt>
                <c:pt idx="2332">
                  <c:v>-75.204700000000003</c:v>
                </c:pt>
                <c:pt idx="2333">
                  <c:v>-2.4434300000000002</c:v>
                </c:pt>
                <c:pt idx="2334">
                  <c:v>1.05765</c:v>
                </c:pt>
                <c:pt idx="2335">
                  <c:v>10.352499999999999</c:v>
                </c:pt>
                <c:pt idx="2336">
                  <c:v>8.6120800000000006</c:v>
                </c:pt>
                <c:pt idx="2337">
                  <c:v>3.8508399999999998</c:v>
                </c:pt>
                <c:pt idx="2338">
                  <c:v>-14.617599999999999</c:v>
                </c:pt>
                <c:pt idx="2339">
                  <c:v>-3.5623800000000001</c:v>
                </c:pt>
                <c:pt idx="2340">
                  <c:v>-4.3702300000000003</c:v>
                </c:pt>
                <c:pt idx="2341">
                  <c:v>-6.1466399999999997</c:v>
                </c:pt>
                <c:pt idx="2342">
                  <c:v>8.6410400000000003</c:v>
                </c:pt>
                <c:pt idx="2343">
                  <c:v>-12.9147</c:v>
                </c:pt>
                <c:pt idx="2344">
                  <c:v>-16.6799</c:v>
                </c:pt>
                <c:pt idx="2345">
                  <c:v>1.8557399999999999</c:v>
                </c:pt>
                <c:pt idx="2346">
                  <c:v>5.1813399999999996</c:v>
                </c:pt>
                <c:pt idx="2347">
                  <c:v>11.9213</c:v>
                </c:pt>
                <c:pt idx="2348">
                  <c:v>-10.188599999999999</c:v>
                </c:pt>
                <c:pt idx="2349">
                  <c:v>15.36</c:v>
                </c:pt>
                <c:pt idx="2350">
                  <c:v>5.3444099999999999</c:v>
                </c:pt>
                <c:pt idx="2351">
                  <c:v>-1.4458200000000001</c:v>
                </c:pt>
                <c:pt idx="2352">
                  <c:v>10.8817</c:v>
                </c:pt>
                <c:pt idx="2353">
                  <c:v>-12.8208</c:v>
                </c:pt>
                <c:pt idx="2354">
                  <c:v>1.06023</c:v>
                </c:pt>
                <c:pt idx="2355">
                  <c:v>9.0825499999999995</c:v>
                </c:pt>
                <c:pt idx="2356">
                  <c:v>-2.1270500000000001</c:v>
                </c:pt>
                <c:pt idx="2357">
                  <c:v>11.372</c:v>
                </c:pt>
                <c:pt idx="2358">
                  <c:v>0.74840700000000004</c:v>
                </c:pt>
                <c:pt idx="2359">
                  <c:v>-1.80535</c:v>
                </c:pt>
                <c:pt idx="2360">
                  <c:v>10.421900000000001</c:v>
                </c:pt>
                <c:pt idx="2361">
                  <c:v>6.1587199999999998</c:v>
                </c:pt>
                <c:pt idx="2362">
                  <c:v>-1.3808199999999999</c:v>
                </c:pt>
                <c:pt idx="2363">
                  <c:v>-1.2563200000000001</c:v>
                </c:pt>
                <c:pt idx="2364">
                  <c:v>9.7178000000000004</c:v>
                </c:pt>
                <c:pt idx="2365">
                  <c:v>5.2885099999999996</c:v>
                </c:pt>
                <c:pt idx="2366">
                  <c:v>-0.12972</c:v>
                </c:pt>
                <c:pt idx="2367">
                  <c:v>13.0618</c:v>
                </c:pt>
                <c:pt idx="2368">
                  <c:v>5.4443000000000001</c:v>
                </c:pt>
                <c:pt idx="2369">
                  <c:v>7.6897599999999997</c:v>
                </c:pt>
                <c:pt idx="2370">
                  <c:v>8.11294</c:v>
                </c:pt>
                <c:pt idx="2371">
                  <c:v>8.8511299999999995</c:v>
                </c:pt>
                <c:pt idx="2372">
                  <c:v>5.1573599999999997</c:v>
                </c:pt>
                <c:pt idx="2373">
                  <c:v>9.6973699999999994</c:v>
                </c:pt>
                <c:pt idx="2374">
                  <c:v>6.76553</c:v>
                </c:pt>
                <c:pt idx="2375">
                  <c:v>-8.2057199999999997E-2</c:v>
                </c:pt>
                <c:pt idx="2376">
                  <c:v>12.5397</c:v>
                </c:pt>
                <c:pt idx="2377">
                  <c:v>10.0138</c:v>
                </c:pt>
                <c:pt idx="2378">
                  <c:v>-17.584</c:v>
                </c:pt>
                <c:pt idx="2379">
                  <c:v>-23.462</c:v>
                </c:pt>
                <c:pt idx="2380">
                  <c:v>4.6774699999999996</c:v>
                </c:pt>
                <c:pt idx="2381">
                  <c:v>11.9444</c:v>
                </c:pt>
                <c:pt idx="2382">
                  <c:v>12.2303</c:v>
                </c:pt>
                <c:pt idx="2383">
                  <c:v>-23.4312</c:v>
                </c:pt>
                <c:pt idx="2384">
                  <c:v>-0.653783</c:v>
                </c:pt>
                <c:pt idx="2385">
                  <c:v>-9.7183799999999998</c:v>
                </c:pt>
                <c:pt idx="2386">
                  <c:v>4.29819</c:v>
                </c:pt>
                <c:pt idx="2387">
                  <c:v>1.94584</c:v>
                </c:pt>
                <c:pt idx="2388">
                  <c:v>7.88232</c:v>
                </c:pt>
                <c:pt idx="2389">
                  <c:v>1.2170000000000001</c:v>
                </c:pt>
                <c:pt idx="2390">
                  <c:v>9.3091899999999992</c:v>
                </c:pt>
                <c:pt idx="2391">
                  <c:v>5.6220100000000004</c:v>
                </c:pt>
                <c:pt idx="2392">
                  <c:v>14.698</c:v>
                </c:pt>
                <c:pt idx="2393">
                  <c:v>-2.3579599999999998</c:v>
                </c:pt>
                <c:pt idx="2394">
                  <c:v>-11.263500000000001</c:v>
                </c:pt>
                <c:pt idx="2395">
                  <c:v>-0.588951</c:v>
                </c:pt>
                <c:pt idx="2396">
                  <c:v>1.9245399999999999</c:v>
                </c:pt>
                <c:pt idx="2397">
                  <c:v>11.428100000000001</c:v>
                </c:pt>
                <c:pt idx="2398">
                  <c:v>1.11897</c:v>
                </c:pt>
                <c:pt idx="2399">
                  <c:v>-26.635300000000001</c:v>
                </c:pt>
                <c:pt idx="2400">
                  <c:v>9.1664300000000001</c:v>
                </c:pt>
                <c:pt idx="2401">
                  <c:v>13.234999999999999</c:v>
                </c:pt>
                <c:pt idx="2402">
                  <c:v>12.521599999999999</c:v>
                </c:pt>
                <c:pt idx="2403">
                  <c:v>-6.2033899999999997</c:v>
                </c:pt>
                <c:pt idx="2404">
                  <c:v>10.2182</c:v>
                </c:pt>
                <c:pt idx="2405">
                  <c:v>11.565099999999999</c:v>
                </c:pt>
                <c:pt idx="2406">
                  <c:v>1.7167399999999999</c:v>
                </c:pt>
                <c:pt idx="2407">
                  <c:v>11.421099999999999</c:v>
                </c:pt>
                <c:pt idx="2408">
                  <c:v>-38.823999999999998</c:v>
                </c:pt>
                <c:pt idx="2409">
                  <c:v>6.5535399999999999</c:v>
                </c:pt>
                <c:pt idx="2410">
                  <c:v>8.4332899999999995</c:v>
                </c:pt>
                <c:pt idx="2411">
                  <c:v>-2.2189399999999999</c:v>
                </c:pt>
                <c:pt idx="2412">
                  <c:v>-6.1587500000000004</c:v>
                </c:pt>
                <c:pt idx="2413">
                  <c:v>-13.0861</c:v>
                </c:pt>
                <c:pt idx="2414">
                  <c:v>-19.7957</c:v>
                </c:pt>
                <c:pt idx="2415">
                  <c:v>-1.17265</c:v>
                </c:pt>
                <c:pt idx="2416">
                  <c:v>4.5929500000000001</c:v>
                </c:pt>
                <c:pt idx="2417">
                  <c:v>-32.640300000000003</c:v>
                </c:pt>
                <c:pt idx="2418">
                  <c:v>7.0103600000000004</c:v>
                </c:pt>
                <c:pt idx="2419">
                  <c:v>9.5600100000000001</c:v>
                </c:pt>
                <c:pt idx="2420">
                  <c:v>-1.7644200000000001</c:v>
                </c:pt>
                <c:pt idx="2421">
                  <c:v>11.865500000000001</c:v>
                </c:pt>
                <c:pt idx="2422">
                  <c:v>2.1051099999999998</c:v>
                </c:pt>
                <c:pt idx="2423">
                  <c:v>-0.53417700000000001</c:v>
                </c:pt>
                <c:pt idx="2424">
                  <c:v>-15.7128</c:v>
                </c:pt>
                <c:pt idx="2425">
                  <c:v>3.4312900000000002</c:v>
                </c:pt>
                <c:pt idx="2426">
                  <c:v>6.9584000000000001</c:v>
                </c:pt>
                <c:pt idx="2427">
                  <c:v>-10.313499999999999</c:v>
                </c:pt>
                <c:pt idx="2428">
                  <c:v>-9.1476400000000009</c:v>
                </c:pt>
                <c:pt idx="2429">
                  <c:v>-15.8909</c:v>
                </c:pt>
                <c:pt idx="2430">
                  <c:v>2.75468</c:v>
                </c:pt>
                <c:pt idx="2431">
                  <c:v>13.7666</c:v>
                </c:pt>
                <c:pt idx="2432">
                  <c:v>14.564500000000001</c:v>
                </c:pt>
                <c:pt idx="2433">
                  <c:v>-17.675999999999998</c:v>
                </c:pt>
                <c:pt idx="2434">
                  <c:v>-9.2542500000000008</c:v>
                </c:pt>
                <c:pt idx="2435">
                  <c:v>10.715</c:v>
                </c:pt>
                <c:pt idx="2436">
                  <c:v>-3.9323999999999999</c:v>
                </c:pt>
                <c:pt idx="2437">
                  <c:v>4.4381700000000004</c:v>
                </c:pt>
                <c:pt idx="2438">
                  <c:v>4.7422000000000004</c:v>
                </c:pt>
                <c:pt idx="2439">
                  <c:v>-12.081799999999999</c:v>
                </c:pt>
                <c:pt idx="2440">
                  <c:v>-0.30646800000000002</c:v>
                </c:pt>
                <c:pt idx="2441">
                  <c:v>9.3764900000000004</c:v>
                </c:pt>
                <c:pt idx="2442">
                  <c:v>7.84884</c:v>
                </c:pt>
                <c:pt idx="2443">
                  <c:v>-3.5914799999999998</c:v>
                </c:pt>
                <c:pt idx="2444">
                  <c:v>10.3063</c:v>
                </c:pt>
                <c:pt idx="2445">
                  <c:v>4.7747299999999999</c:v>
                </c:pt>
                <c:pt idx="2446">
                  <c:v>6.8987400000000001</c:v>
                </c:pt>
                <c:pt idx="2447">
                  <c:v>-15.3896</c:v>
                </c:pt>
                <c:pt idx="2448">
                  <c:v>-3.38666</c:v>
                </c:pt>
                <c:pt idx="2449">
                  <c:v>15.8323</c:v>
                </c:pt>
                <c:pt idx="2450">
                  <c:v>1.3452299999999999</c:v>
                </c:pt>
                <c:pt idx="2451">
                  <c:v>-1.2306699999999999</c:v>
                </c:pt>
                <c:pt idx="2452">
                  <c:v>9.1945899999999998</c:v>
                </c:pt>
                <c:pt idx="2453">
                  <c:v>6.3240299999999996</c:v>
                </c:pt>
                <c:pt idx="2454">
                  <c:v>5.1363799999999999</c:v>
                </c:pt>
                <c:pt idx="2455">
                  <c:v>9.5442400000000003</c:v>
                </c:pt>
                <c:pt idx="2456">
                  <c:v>-4.9856199999999999</c:v>
                </c:pt>
                <c:pt idx="2457">
                  <c:v>4.41099</c:v>
                </c:pt>
                <c:pt idx="2458">
                  <c:v>8.4169900000000002</c:v>
                </c:pt>
                <c:pt idx="2459">
                  <c:v>-12.4017</c:v>
                </c:pt>
                <c:pt idx="2460">
                  <c:v>0.53780499999999998</c:v>
                </c:pt>
                <c:pt idx="2461">
                  <c:v>1.88273</c:v>
                </c:pt>
                <c:pt idx="2462">
                  <c:v>-6.0391500000000002</c:v>
                </c:pt>
                <c:pt idx="2463">
                  <c:v>2.6141200000000002</c:v>
                </c:pt>
                <c:pt idx="2464">
                  <c:v>11.6082</c:v>
                </c:pt>
                <c:pt idx="2465">
                  <c:v>11.332000000000001</c:v>
                </c:pt>
                <c:pt idx="2466">
                  <c:v>3.4055900000000001</c:v>
                </c:pt>
                <c:pt idx="2467">
                  <c:v>-7.2093800000000003</c:v>
                </c:pt>
                <c:pt idx="2468">
                  <c:v>-14.311</c:v>
                </c:pt>
                <c:pt idx="2469">
                  <c:v>10.297800000000001</c:v>
                </c:pt>
                <c:pt idx="2470">
                  <c:v>5.9619200000000001</c:v>
                </c:pt>
                <c:pt idx="2471">
                  <c:v>-5.9712699999999996</c:v>
                </c:pt>
                <c:pt idx="2472">
                  <c:v>6.2267299999999999</c:v>
                </c:pt>
                <c:pt idx="2473">
                  <c:v>8.0085200000000007</c:v>
                </c:pt>
                <c:pt idx="2474">
                  <c:v>6.6371700000000002</c:v>
                </c:pt>
                <c:pt idx="2475">
                  <c:v>9.77088</c:v>
                </c:pt>
                <c:pt idx="2476">
                  <c:v>3.6014699999999999</c:v>
                </c:pt>
                <c:pt idx="2477">
                  <c:v>4.8816499999999996</c:v>
                </c:pt>
                <c:pt idx="2478">
                  <c:v>13.6378</c:v>
                </c:pt>
                <c:pt idx="2479">
                  <c:v>-5.6019100000000002</c:v>
                </c:pt>
                <c:pt idx="2480">
                  <c:v>-0.127363</c:v>
                </c:pt>
                <c:pt idx="2481">
                  <c:v>4.5154800000000002</c:v>
                </c:pt>
                <c:pt idx="2482">
                  <c:v>5.6280200000000002</c:v>
                </c:pt>
                <c:pt idx="2483">
                  <c:v>7.8253199999999996</c:v>
                </c:pt>
                <c:pt idx="2484">
                  <c:v>6.6582400000000002</c:v>
                </c:pt>
                <c:pt idx="2485">
                  <c:v>1.12168</c:v>
                </c:pt>
                <c:pt idx="2486">
                  <c:v>5.7671099999999997</c:v>
                </c:pt>
                <c:pt idx="2487">
                  <c:v>8.2420799999999996</c:v>
                </c:pt>
                <c:pt idx="2488">
                  <c:v>9.5460899999999995</c:v>
                </c:pt>
                <c:pt idx="2489">
                  <c:v>4.5983999999999998</c:v>
                </c:pt>
                <c:pt idx="2490">
                  <c:v>5.3145199999999999</c:v>
                </c:pt>
                <c:pt idx="2491">
                  <c:v>3.7369599999999998</c:v>
                </c:pt>
                <c:pt idx="2492">
                  <c:v>7.6549100000000001</c:v>
                </c:pt>
                <c:pt idx="2493">
                  <c:v>3.0804100000000001</c:v>
                </c:pt>
                <c:pt idx="2494">
                  <c:v>4.7333100000000004</c:v>
                </c:pt>
                <c:pt idx="2495">
                  <c:v>12.2486</c:v>
                </c:pt>
                <c:pt idx="2496">
                  <c:v>8.7362400000000004</c:v>
                </c:pt>
                <c:pt idx="2497">
                  <c:v>6.9616499999999997</c:v>
                </c:pt>
                <c:pt idx="2498">
                  <c:v>-8.1670499999999997</c:v>
                </c:pt>
                <c:pt idx="2499">
                  <c:v>6.5251000000000001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48568832"/>
        <c:axId val="9864320"/>
      </c:scatterChart>
      <c:valAx>
        <c:axId val="64856883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2400" b="0"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pPr>
                <a:r>
                  <a:rPr lang="en-US" altLang="ja-JP" sz="2400" b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Episode</a:t>
                </a:r>
                <a:endParaRPr lang="ja-JP" altLang="en-US" sz="2400" b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c:rich>
          </c:tx>
          <c:layout>
            <c:manualLayout>
              <c:xMode val="edge"/>
              <c:yMode val="edge"/>
              <c:x val="0.83882191172713261"/>
              <c:y val="0.12627077195764966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pPr>
            <a:endParaRPr lang="ja-JP"/>
          </a:p>
        </c:txPr>
        <c:crossAx val="9864320"/>
        <c:crosses val="autoZero"/>
        <c:crossBetween val="midCat"/>
      </c:valAx>
      <c:valAx>
        <c:axId val="9864320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2400" b="0"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pPr>
                <a:r>
                  <a:rPr lang="en-US" altLang="ja-JP" sz="2400" b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Total reward</a:t>
                </a:r>
                <a:endParaRPr lang="ja-JP" altLang="en-US" sz="2400" b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c:rich>
          </c:tx>
          <c:layout>
            <c:manualLayout>
              <c:xMode val="edge"/>
              <c:yMode val="edge"/>
              <c:x val="1.7136095778631712E-2"/>
              <c:y val="0.30465995476875496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pPr>
            <a:endParaRPr lang="ja-JP"/>
          </a:p>
        </c:txPr>
        <c:crossAx val="648568832"/>
        <c:crosses val="autoZero"/>
        <c:crossBetween val="midCat"/>
      </c:valAx>
    </c:plotArea>
    <c:plotVisOnly val="1"/>
    <c:dispBlanksAs val="gap"/>
    <c:showDLblsOverMax val="0"/>
  </c:chart>
  <c:spPr>
    <a:ln w="6350"/>
  </c:sp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810101" y="1789657"/>
            <a:ext cx="9181148" cy="1234890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620205" y="3264588"/>
            <a:ext cx="7560945" cy="147226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16663-EE03-499E-A8B4-9D6FE74E49E7}" type="datetimeFigureOut">
              <a:rPr kumimoji="1" lang="ja-JP" altLang="en-US" smtClean="0"/>
              <a:t>2017/1/17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47EE1-F70C-4BE6-A560-DBAA0E09E7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4160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16663-EE03-499E-A8B4-9D6FE74E49E7}" type="datetimeFigureOut">
              <a:rPr kumimoji="1" lang="ja-JP" altLang="en-US" smtClean="0"/>
              <a:t>2017/1/17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47EE1-F70C-4BE6-A560-DBAA0E09E7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6901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7830979" y="230710"/>
            <a:ext cx="2430304" cy="4915552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540069" y="230710"/>
            <a:ext cx="7110889" cy="4915552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16663-EE03-499E-A8B4-9D6FE74E49E7}" type="datetimeFigureOut">
              <a:rPr kumimoji="1" lang="ja-JP" altLang="en-US" smtClean="0"/>
              <a:t>2017/1/17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47EE1-F70C-4BE6-A560-DBAA0E09E7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8356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16663-EE03-499E-A8B4-9D6FE74E49E7}" type="datetimeFigureOut">
              <a:rPr kumimoji="1" lang="ja-JP" altLang="en-US" smtClean="0"/>
              <a:t>2017/1/17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47EE1-F70C-4BE6-A560-DBAA0E09E7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6454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53232" y="3702002"/>
            <a:ext cx="9181148" cy="114420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53232" y="2441774"/>
            <a:ext cx="9181148" cy="126022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16663-EE03-499E-A8B4-9D6FE74E49E7}" type="datetimeFigureOut">
              <a:rPr kumimoji="1" lang="ja-JP" altLang="en-US" smtClean="0"/>
              <a:t>2017/1/17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47EE1-F70C-4BE6-A560-DBAA0E09E7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460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540068" y="1344243"/>
            <a:ext cx="4770596" cy="380201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5490686" y="1344243"/>
            <a:ext cx="4770596" cy="380201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16663-EE03-499E-A8B4-9D6FE74E49E7}" type="datetimeFigureOut">
              <a:rPr kumimoji="1" lang="ja-JP" altLang="en-US" smtClean="0"/>
              <a:t>2017/1/17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47EE1-F70C-4BE6-A560-DBAA0E09E7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3787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540068" y="1289566"/>
            <a:ext cx="4772472" cy="53743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540068" y="1826997"/>
            <a:ext cx="4772472" cy="331926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5486938" y="1289566"/>
            <a:ext cx="4774347" cy="53743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5486938" y="1826997"/>
            <a:ext cx="4774347" cy="331926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16663-EE03-499E-A8B4-9D6FE74E49E7}" type="datetimeFigureOut">
              <a:rPr kumimoji="1" lang="ja-JP" altLang="en-US" smtClean="0"/>
              <a:t>2017/1/17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47EE1-F70C-4BE6-A560-DBAA0E09E7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8483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16663-EE03-499E-A8B4-9D6FE74E49E7}" type="datetimeFigureOut">
              <a:rPr kumimoji="1" lang="ja-JP" altLang="en-US" smtClean="0"/>
              <a:t>2017/1/17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47EE1-F70C-4BE6-A560-DBAA0E09E7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0497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16663-EE03-499E-A8B4-9D6FE74E49E7}" type="datetimeFigureOut">
              <a:rPr kumimoji="1" lang="ja-JP" altLang="en-US" smtClean="0"/>
              <a:t>2017/1/17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47EE1-F70C-4BE6-A560-DBAA0E09E7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320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40068" y="229375"/>
            <a:ext cx="3553570" cy="97617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223030" y="229376"/>
            <a:ext cx="6038255" cy="491688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540068" y="1205552"/>
            <a:ext cx="3553570" cy="394071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16663-EE03-499E-A8B4-9D6FE74E49E7}" type="datetimeFigureOut">
              <a:rPr kumimoji="1" lang="ja-JP" altLang="en-US" smtClean="0"/>
              <a:t>2017/1/17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47EE1-F70C-4BE6-A560-DBAA0E09E7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0116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117140" y="4032727"/>
            <a:ext cx="6480810" cy="47608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2117140" y="514760"/>
            <a:ext cx="6480810" cy="345662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2117140" y="4508813"/>
            <a:ext cx="6480810" cy="67612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16663-EE03-499E-A8B4-9D6FE74E49E7}" type="datetimeFigureOut">
              <a:rPr kumimoji="1" lang="ja-JP" altLang="en-US" smtClean="0"/>
              <a:t>2017/1/17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47EE1-F70C-4BE6-A560-DBAA0E09E7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1381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540070" y="230709"/>
            <a:ext cx="9721215" cy="9601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540070" y="1344243"/>
            <a:ext cx="9721215" cy="38020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540068" y="5339631"/>
            <a:ext cx="2520315" cy="3067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416663-EE03-499E-A8B4-9D6FE74E49E7}" type="datetimeFigureOut">
              <a:rPr kumimoji="1" lang="ja-JP" altLang="en-US" smtClean="0"/>
              <a:t>2017/1/17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690461" y="5339631"/>
            <a:ext cx="3420428" cy="3067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7740970" y="5339631"/>
            <a:ext cx="2520315" cy="3067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47EE1-F70C-4BE6-A560-DBAA0E09E7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2925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グラフ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52799941"/>
              </p:ext>
            </p:extLst>
          </p:nvPr>
        </p:nvGraphicFramePr>
        <p:xfrm>
          <a:off x="216099" y="-287833"/>
          <a:ext cx="10375759" cy="62646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652664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3</Words>
  <Application>Microsoft Office PowerPoint</Application>
  <PresentationFormat>ユーザー設定</PresentationFormat>
  <Paragraphs>2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PowerPoint プレゼンテーション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Tasuku Ito</dc:creator>
  <cp:lastModifiedBy>Tasuku Ito</cp:lastModifiedBy>
  <cp:revision>4</cp:revision>
  <dcterms:created xsi:type="dcterms:W3CDTF">2017-01-17T07:51:51Z</dcterms:created>
  <dcterms:modified xsi:type="dcterms:W3CDTF">2017-01-17T08:54:26Z</dcterms:modified>
</cp:coreProperties>
</file>