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121400" cy="4572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464" y="-132"/>
      </p:cViewPr>
      <p:guideLst>
        <p:guide orient="horz" pos="144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59106" y="1420284"/>
            <a:ext cx="5203190" cy="980017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8211" y="2590800"/>
            <a:ext cx="428498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50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438015" y="183094"/>
            <a:ext cx="1377315" cy="3901017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6070" y="183094"/>
            <a:ext cx="4029922" cy="3901017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9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4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3549" y="2937934"/>
            <a:ext cx="5203190" cy="9080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83549" y="1937810"/>
            <a:ext cx="5203190" cy="100012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9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6071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111712" y="1066802"/>
            <a:ext cx="2703618" cy="30173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4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23409"/>
            <a:ext cx="2704681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06071" y="1449917"/>
            <a:ext cx="2704681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109587" y="1023409"/>
            <a:ext cx="2705745" cy="426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109587" y="1449917"/>
            <a:ext cx="2705745" cy="2634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331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7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48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6071" y="182033"/>
            <a:ext cx="2013899" cy="7747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93298" y="182036"/>
            <a:ext cx="3422033" cy="3902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06071" y="956736"/>
            <a:ext cx="2013899" cy="31273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34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99837" y="3200401"/>
            <a:ext cx="3672840" cy="3778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199837" y="408517"/>
            <a:ext cx="367284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99837" y="3578226"/>
            <a:ext cx="3672840" cy="5365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6071" y="183092"/>
            <a:ext cx="550926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6071" y="1066802"/>
            <a:ext cx="550926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6070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7DD08-AEFC-4858-8CBD-ACBF47041CFB}" type="datetimeFigureOut">
              <a:rPr kumimoji="1" lang="ja-JP" altLang="en-US" smtClean="0"/>
              <a:t>2017/1/24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091479" y="4237569"/>
            <a:ext cx="1938443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387003" y="4237569"/>
            <a:ext cx="1428327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14E0-6A62-4DCF-9F9E-6401F7464F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4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:\Users\Tasuku Ito\Documents\研究室\クローラ故障時のためのアーム搭載ロボットの強化学習による行動獲得\卒論\single_lturn_rbf_vector_rolled_17_0122_for_BThesis\2000\scene4000002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0"/>
            <a:ext cx="6096000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00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Tasuku Ito</dc:creator>
  <cp:lastModifiedBy>Tasuku Ito</cp:lastModifiedBy>
  <cp:revision>9</cp:revision>
  <dcterms:created xsi:type="dcterms:W3CDTF">2017-01-17T08:20:22Z</dcterms:created>
  <dcterms:modified xsi:type="dcterms:W3CDTF">2017-01-23T15:41:05Z</dcterms:modified>
</cp:coreProperties>
</file>