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321175"/>
  <p:notesSz cx="6858000" cy="9144000"/>
  <p:defaultTextStyle>
    <a:defPPr>
      <a:defRPr lang="ja-JP"/>
    </a:defPPr>
    <a:lvl1pPr marL="0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334097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668196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002293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336390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1670487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004586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2338683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2672780" algn="l" defTabSz="6681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410" y="-96"/>
      </p:cViewPr>
      <p:guideLst>
        <p:guide orient="horz" pos="136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4FDD-4E73-4E7E-8F51-0D853A7D4CED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685800"/>
            <a:ext cx="4857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EEEB3-0C93-4C9D-9077-4534D931D1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89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0398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60795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91193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21591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51989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82386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12784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43182" algn="l" defTabSz="106079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00125" y="685800"/>
            <a:ext cx="485775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EEEB3-0C93-4C9D-9077-4534D931D18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7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342365"/>
            <a:ext cx="5203190" cy="92625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3" y="2448668"/>
            <a:ext cx="4284981" cy="11042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8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2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73049"/>
            <a:ext cx="1377315" cy="36870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73049"/>
            <a:ext cx="4029921" cy="36870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2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8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776757"/>
            <a:ext cx="5203190" cy="85823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831500"/>
            <a:ext cx="5203190" cy="94525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4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81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22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63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704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045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86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727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08276"/>
            <a:ext cx="2703618" cy="285177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08276"/>
            <a:ext cx="2703618" cy="285177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967264"/>
            <a:ext cx="2704681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4097" indent="0">
              <a:buNone/>
              <a:defRPr sz="1500" b="1"/>
            </a:lvl2pPr>
            <a:lvl3pPr marL="668196" indent="0">
              <a:buNone/>
              <a:defRPr sz="1300" b="1"/>
            </a:lvl3pPr>
            <a:lvl4pPr marL="1002293" indent="0">
              <a:buNone/>
              <a:defRPr sz="1200" b="1"/>
            </a:lvl4pPr>
            <a:lvl5pPr marL="1336390" indent="0">
              <a:buNone/>
              <a:defRPr sz="1200" b="1"/>
            </a:lvl5pPr>
            <a:lvl6pPr marL="1670487" indent="0">
              <a:buNone/>
              <a:defRPr sz="1200" b="1"/>
            </a:lvl6pPr>
            <a:lvl7pPr marL="2004586" indent="0">
              <a:buNone/>
              <a:defRPr sz="1200" b="1"/>
            </a:lvl7pPr>
            <a:lvl8pPr marL="2338683" indent="0">
              <a:buNone/>
              <a:defRPr sz="1200" b="1"/>
            </a:lvl8pPr>
            <a:lvl9pPr marL="267278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370373"/>
            <a:ext cx="2704681" cy="24896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90" y="967264"/>
            <a:ext cx="2705743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4097" indent="0">
              <a:buNone/>
              <a:defRPr sz="1500" b="1"/>
            </a:lvl2pPr>
            <a:lvl3pPr marL="668196" indent="0">
              <a:buNone/>
              <a:defRPr sz="1300" b="1"/>
            </a:lvl3pPr>
            <a:lvl4pPr marL="1002293" indent="0">
              <a:buNone/>
              <a:defRPr sz="1200" b="1"/>
            </a:lvl4pPr>
            <a:lvl5pPr marL="1336390" indent="0">
              <a:buNone/>
              <a:defRPr sz="1200" b="1"/>
            </a:lvl5pPr>
            <a:lvl6pPr marL="1670487" indent="0">
              <a:buNone/>
              <a:defRPr sz="1200" b="1"/>
            </a:lvl6pPr>
            <a:lvl7pPr marL="2004586" indent="0">
              <a:buNone/>
              <a:defRPr sz="1200" b="1"/>
            </a:lvl7pPr>
            <a:lvl8pPr marL="2338683" indent="0">
              <a:buNone/>
              <a:defRPr sz="1200" b="1"/>
            </a:lvl8pPr>
            <a:lvl9pPr marL="267278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90" y="1370373"/>
            <a:ext cx="2705743" cy="24896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7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4" y="172046"/>
            <a:ext cx="2013899" cy="73219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302" y="172049"/>
            <a:ext cx="3422032" cy="368800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4" y="904246"/>
            <a:ext cx="2013899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34097" indent="0">
              <a:buNone/>
              <a:defRPr sz="900"/>
            </a:lvl2pPr>
            <a:lvl3pPr marL="668196" indent="0">
              <a:buNone/>
              <a:defRPr sz="700"/>
            </a:lvl3pPr>
            <a:lvl4pPr marL="1002293" indent="0">
              <a:buNone/>
              <a:defRPr sz="700"/>
            </a:lvl4pPr>
            <a:lvl5pPr marL="1336390" indent="0">
              <a:buNone/>
              <a:defRPr sz="700"/>
            </a:lvl5pPr>
            <a:lvl6pPr marL="1670487" indent="0">
              <a:buNone/>
              <a:defRPr sz="700"/>
            </a:lvl6pPr>
            <a:lvl7pPr marL="2004586" indent="0">
              <a:buNone/>
              <a:defRPr sz="700"/>
            </a:lvl7pPr>
            <a:lvl8pPr marL="2338683" indent="0">
              <a:buNone/>
              <a:defRPr sz="700"/>
            </a:lvl8pPr>
            <a:lvl9pPr marL="267278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2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41" y="3024824"/>
            <a:ext cx="3672840" cy="3570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41" y="386106"/>
            <a:ext cx="3672840" cy="2592705"/>
          </a:xfrm>
        </p:spPr>
        <p:txBody>
          <a:bodyPr/>
          <a:lstStyle>
            <a:lvl1pPr marL="0" indent="0">
              <a:buNone/>
              <a:defRPr sz="2300"/>
            </a:lvl1pPr>
            <a:lvl2pPr marL="334097" indent="0">
              <a:buNone/>
              <a:defRPr sz="2100"/>
            </a:lvl2pPr>
            <a:lvl3pPr marL="668196" indent="0">
              <a:buNone/>
              <a:defRPr sz="1700"/>
            </a:lvl3pPr>
            <a:lvl4pPr marL="1002293" indent="0">
              <a:buNone/>
              <a:defRPr sz="1500"/>
            </a:lvl4pPr>
            <a:lvl5pPr marL="1336390" indent="0">
              <a:buNone/>
              <a:defRPr sz="1500"/>
            </a:lvl5pPr>
            <a:lvl6pPr marL="1670487" indent="0">
              <a:buNone/>
              <a:defRPr sz="1500"/>
            </a:lvl6pPr>
            <a:lvl7pPr marL="2004586" indent="0">
              <a:buNone/>
              <a:defRPr sz="1500"/>
            </a:lvl7pPr>
            <a:lvl8pPr marL="2338683" indent="0">
              <a:buNone/>
              <a:defRPr sz="1500"/>
            </a:lvl8pPr>
            <a:lvl9pPr marL="267278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41" y="3381921"/>
            <a:ext cx="3672840" cy="507137"/>
          </a:xfrm>
        </p:spPr>
        <p:txBody>
          <a:bodyPr/>
          <a:lstStyle>
            <a:lvl1pPr marL="0" indent="0">
              <a:buNone/>
              <a:defRPr sz="1000"/>
            </a:lvl1pPr>
            <a:lvl2pPr marL="334097" indent="0">
              <a:buNone/>
              <a:defRPr sz="900"/>
            </a:lvl2pPr>
            <a:lvl3pPr marL="668196" indent="0">
              <a:buNone/>
              <a:defRPr sz="700"/>
            </a:lvl3pPr>
            <a:lvl4pPr marL="1002293" indent="0">
              <a:buNone/>
              <a:defRPr sz="700"/>
            </a:lvl4pPr>
            <a:lvl5pPr marL="1336390" indent="0">
              <a:buNone/>
              <a:defRPr sz="700"/>
            </a:lvl5pPr>
            <a:lvl6pPr marL="1670487" indent="0">
              <a:buNone/>
              <a:defRPr sz="700"/>
            </a:lvl6pPr>
            <a:lvl7pPr marL="2004586" indent="0">
              <a:buNone/>
              <a:defRPr sz="700"/>
            </a:lvl7pPr>
            <a:lvl8pPr marL="2338683" indent="0">
              <a:buNone/>
              <a:defRPr sz="700"/>
            </a:lvl8pPr>
            <a:lvl9pPr marL="2672780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28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73049"/>
            <a:ext cx="5509261" cy="720196"/>
          </a:xfrm>
          <a:prstGeom prst="rect">
            <a:avLst/>
          </a:prstGeom>
        </p:spPr>
        <p:txBody>
          <a:bodyPr vert="horz" lIns="66819" tIns="33410" rIns="66819" bIns="3341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08276"/>
            <a:ext cx="5509261" cy="2851776"/>
          </a:xfrm>
          <a:prstGeom prst="rect">
            <a:avLst/>
          </a:prstGeom>
        </p:spPr>
        <p:txBody>
          <a:bodyPr vert="horz" lIns="66819" tIns="33410" rIns="66819" bIns="3341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005091"/>
            <a:ext cx="1428327" cy="230063"/>
          </a:xfrm>
          <a:prstGeom prst="rect">
            <a:avLst/>
          </a:prstGeom>
        </p:spPr>
        <p:txBody>
          <a:bodyPr vert="horz" lIns="66819" tIns="33410" rIns="66819" bIns="3341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5AA8-246B-4DE8-991C-AC15BE7BDBEC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005091"/>
            <a:ext cx="1938444" cy="230063"/>
          </a:xfrm>
          <a:prstGeom prst="rect">
            <a:avLst/>
          </a:prstGeom>
        </p:spPr>
        <p:txBody>
          <a:bodyPr vert="horz" lIns="66819" tIns="33410" rIns="66819" bIns="3341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4" y="4005091"/>
            <a:ext cx="1428327" cy="230063"/>
          </a:xfrm>
          <a:prstGeom prst="rect">
            <a:avLst/>
          </a:prstGeom>
        </p:spPr>
        <p:txBody>
          <a:bodyPr vert="horz" lIns="66819" tIns="33410" rIns="66819" bIns="3341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E6A0-2E34-4975-93DB-AA2ED74C7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3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196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573" indent="-250573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08" indent="-208811" algn="l" defTabSz="6681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5244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41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3439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7537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71634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05731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39829" indent="-167049" algn="l" defTabSz="6681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4097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8196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2293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6390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487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4586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8683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2780" algn="l" defTabSz="6681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45405" y="288379"/>
            <a:ext cx="5256584" cy="3292942"/>
            <a:chOff x="2051720" y="1412776"/>
            <a:chExt cx="5562600" cy="3681983"/>
          </a:xfrm>
        </p:grpSpPr>
        <p:pic>
          <p:nvPicPr>
            <p:cNvPr id="35" name="Picture 2" descr="D:\singlearm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CC"/>
                </a:clrFrom>
                <a:clrTo>
                  <a:srgbClr val="0000C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9974" l="0" r="898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484784"/>
              <a:ext cx="5562600" cy="360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コネクタ 35"/>
            <p:cNvCxnSpPr/>
            <p:nvPr/>
          </p:nvCxnSpPr>
          <p:spPr>
            <a:xfrm>
              <a:off x="5796136" y="1484784"/>
              <a:ext cx="0" cy="12241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右カーブ矢印 36"/>
            <p:cNvSpPr/>
            <p:nvPr/>
          </p:nvSpPr>
          <p:spPr>
            <a:xfrm>
              <a:off x="5292080" y="2004459"/>
              <a:ext cx="1008112" cy="57606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5796136" y="2004459"/>
              <a:ext cx="0" cy="288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5923786" y="141277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555776" y="162880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928622" y="3440951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656371" y="2420888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③</a:t>
              </a:r>
              <a:endParaRPr kumimoji="1" lang="ja-JP" altLang="en-US" sz="3200" dirty="0"/>
            </a:p>
          </p:txBody>
        </p:sp>
        <p:sp>
          <p:nvSpPr>
            <p:cNvPr id="43" name="U ターン矢印 42"/>
            <p:cNvSpPr/>
            <p:nvPr/>
          </p:nvSpPr>
          <p:spPr>
            <a:xfrm rot="19364446" flipH="1">
              <a:off x="2679149" y="2243063"/>
              <a:ext cx="808130" cy="504056"/>
            </a:xfrm>
            <a:prstGeom prst="uturnArrow">
              <a:avLst>
                <a:gd name="adj1" fmla="val 25252"/>
                <a:gd name="adj2" fmla="val 24244"/>
                <a:gd name="adj3" fmla="val 24412"/>
                <a:gd name="adj4" fmla="val 75588"/>
                <a:gd name="adj5" fmla="val 1000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 flipH="1" flipV="1">
              <a:off x="3083215" y="2451130"/>
              <a:ext cx="474180" cy="213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 flipV="1">
              <a:off x="2489556" y="2148475"/>
              <a:ext cx="304786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076056" y="3501008"/>
              <a:ext cx="471852" cy="1704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4361168" y="3204552"/>
              <a:ext cx="471852" cy="1704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U ターン矢印 47"/>
            <p:cNvSpPr/>
            <p:nvPr/>
          </p:nvSpPr>
          <p:spPr>
            <a:xfrm rot="5400000" flipV="1">
              <a:off x="4443051" y="3163144"/>
              <a:ext cx="923955" cy="615868"/>
            </a:xfrm>
            <a:prstGeom prst="uturnArrow">
              <a:avLst>
                <a:gd name="adj1" fmla="val 25252"/>
                <a:gd name="adj2" fmla="val 24244"/>
                <a:gd name="adj3" fmla="val 24412"/>
                <a:gd name="adj4" fmla="val 75588"/>
                <a:gd name="adj5" fmla="val 1000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円/楕円 48"/>
          <p:cNvSpPr/>
          <p:nvPr/>
        </p:nvSpPr>
        <p:spPr>
          <a:xfrm rot="20632396">
            <a:off x="3170971" y="2269318"/>
            <a:ext cx="1750347" cy="523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55145" y="347885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3627470" y="2546888"/>
            <a:ext cx="1370835" cy="6065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 flipV="1">
            <a:off x="2423369" y="2625243"/>
            <a:ext cx="1134556" cy="4353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936517" y="1075144"/>
            <a:ext cx="0" cy="13982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493126" y="269177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137659" y="2853333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1.25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998305" y="1334289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1.36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コネクタ 56"/>
          <p:cNvCxnSpPr>
            <a:stCxn id="49" idx="4"/>
            <a:endCxn id="50" idx="0"/>
          </p:cNvCxnSpPr>
          <p:nvPr/>
        </p:nvCxnSpPr>
        <p:spPr>
          <a:xfrm>
            <a:off x="4118816" y="2782285"/>
            <a:ext cx="609751" cy="6965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1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2017-01-11T05:09:46Z</dcterms:created>
  <dcterms:modified xsi:type="dcterms:W3CDTF">2017-02-05T07:28:49Z</dcterms:modified>
</cp:coreProperties>
</file>