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721850" cy="64801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74" y="-216"/>
      </p:cViewPr>
      <p:guideLst>
        <p:guide orient="horz" pos="2041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9140" y="2013055"/>
            <a:ext cx="8263572" cy="138903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58278" y="3672099"/>
            <a:ext cx="6805296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48342" y="259510"/>
            <a:ext cx="2187416" cy="552914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86093" y="259510"/>
            <a:ext cx="6400218" cy="552914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15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6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7959" y="4164114"/>
            <a:ext cx="8263572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67959" y="2746575"/>
            <a:ext cx="8263572" cy="1417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86094" y="1512043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41942" y="1512043"/>
            <a:ext cx="4293817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32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6093" y="1450540"/>
            <a:ext cx="429550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6093" y="2055056"/>
            <a:ext cx="429550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938566" y="1450540"/>
            <a:ext cx="4297192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938566" y="2055056"/>
            <a:ext cx="4297192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5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8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3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093" y="258008"/>
            <a:ext cx="3198422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0974" y="258009"/>
            <a:ext cx="5434784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6093" y="1356038"/>
            <a:ext cx="3198422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47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05552" y="4536124"/>
            <a:ext cx="583311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05552" y="579016"/>
            <a:ext cx="583311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05552" y="5071639"/>
            <a:ext cx="583311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9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6093" y="259508"/>
            <a:ext cx="8749666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6093" y="1512043"/>
            <a:ext cx="8749666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6093" y="6006164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71927-4B9D-4F2D-8BC1-D4BFEBC26EA6}" type="datetimeFigureOut">
              <a:rPr kumimoji="1" lang="ja-JP" altLang="en-US" smtClean="0"/>
              <a:t>2017/2/5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21633" y="6006164"/>
            <a:ext cx="307858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67326" y="6006164"/>
            <a:ext cx="226843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B560-9276-454B-9C91-316D57299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69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/>
          <p:cNvGrpSpPr/>
          <p:nvPr/>
        </p:nvGrpSpPr>
        <p:grpSpPr>
          <a:xfrm>
            <a:off x="3204741" y="2637275"/>
            <a:ext cx="5539852" cy="3447534"/>
            <a:chOff x="3267056" y="1209966"/>
            <a:chExt cx="5539852" cy="3447534"/>
          </a:xfrm>
        </p:grpSpPr>
        <p:sp>
          <p:nvSpPr>
            <p:cNvPr id="75" name="テキスト ボックス 74"/>
            <p:cNvSpPr txBox="1"/>
            <p:nvPr/>
          </p:nvSpPr>
          <p:spPr>
            <a:xfrm>
              <a:off x="3699104" y="1209966"/>
              <a:ext cx="3506685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Learned recovery motion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 flipV="1">
              <a:off x="5220073" y="1655657"/>
              <a:ext cx="6390" cy="12510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/>
            <p:cNvSpPr txBox="1"/>
            <p:nvPr/>
          </p:nvSpPr>
          <p:spPr>
            <a:xfrm>
              <a:off x="5667907" y="2135358"/>
              <a:ext cx="3139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Output recovery motion</a:t>
              </a:r>
              <a:endParaRPr kumimoji="1" lang="en-US" altLang="ja-JP" sz="2000" dirty="0" smtClean="0"/>
            </a:p>
          </p:txBody>
        </p:sp>
        <p:grpSp>
          <p:nvGrpSpPr>
            <p:cNvPr id="78" name="グループ化 77"/>
            <p:cNvGrpSpPr/>
            <p:nvPr/>
          </p:nvGrpSpPr>
          <p:grpSpPr>
            <a:xfrm>
              <a:off x="6969030" y="3770527"/>
              <a:ext cx="982369" cy="886973"/>
              <a:chOff x="397935" y="3570136"/>
              <a:chExt cx="1129679" cy="981668"/>
            </a:xfrm>
          </p:grpSpPr>
          <p:grpSp>
            <p:nvGrpSpPr>
              <p:cNvPr id="86" name="グループ化 85"/>
              <p:cNvGrpSpPr/>
              <p:nvPr/>
            </p:nvGrpSpPr>
            <p:grpSpPr>
              <a:xfrm>
                <a:off x="868847" y="3750728"/>
                <a:ext cx="658767" cy="801076"/>
                <a:chOff x="1904831" y="227286"/>
                <a:chExt cx="1728192" cy="1838837"/>
              </a:xfrm>
            </p:grpSpPr>
            <p:grpSp>
              <p:nvGrpSpPr>
                <p:cNvPr id="90" name="グループ化 89"/>
                <p:cNvGrpSpPr/>
                <p:nvPr/>
              </p:nvGrpSpPr>
              <p:grpSpPr>
                <a:xfrm>
                  <a:off x="1904831" y="558068"/>
                  <a:ext cx="1728192" cy="1508055"/>
                  <a:chOff x="2781922" y="594122"/>
                  <a:chExt cx="910428" cy="756081"/>
                </a:xfrm>
                <a:scene3d>
                  <a:camera prst="isometricOffAxis1Top">
                    <a:rot lat="19408523" lon="18249034" rev="3672816"/>
                  </a:camera>
                  <a:lightRig rig="threePt" dir="t"/>
                </a:scene3d>
              </p:grpSpPr>
              <p:sp>
                <p:nvSpPr>
                  <p:cNvPr id="92" name="片側の 2 つの角を切り取った四角形 91"/>
                  <p:cNvSpPr/>
                  <p:nvPr/>
                </p:nvSpPr>
                <p:spPr>
                  <a:xfrm>
                    <a:off x="2781922" y="594122"/>
                    <a:ext cx="910428" cy="756081"/>
                  </a:xfrm>
                  <a:prstGeom prst="snip2SameRect">
                    <a:avLst>
                      <a:gd name="adj1" fmla="val 26825"/>
                      <a:gd name="adj2" fmla="val 0"/>
                    </a:avLst>
                  </a:prstGeom>
                  <a:solidFill>
                    <a:schemeClr val="tx2"/>
                  </a:solidFill>
                  <a:ln>
                    <a:solidFill>
                      <a:schemeClr val="tx2">
                        <a:lumMod val="50000"/>
                        <a:alpha val="90000"/>
                      </a:schemeClr>
                    </a:solidFill>
                  </a:ln>
                  <a:sp3d extrusionH="127000"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3" name="グループ化 92"/>
                  <p:cNvGrpSpPr/>
                  <p:nvPr/>
                </p:nvGrpSpPr>
                <p:grpSpPr>
                  <a:xfrm>
                    <a:off x="2900203" y="703037"/>
                    <a:ext cx="673970" cy="593157"/>
                    <a:chOff x="1656250" y="864146"/>
                    <a:chExt cx="1008112" cy="1008112"/>
                  </a:xfrm>
                  <a:solidFill>
                    <a:schemeClr val="tx1">
                      <a:lumMod val="50000"/>
                      <a:lumOff val="50000"/>
                    </a:schemeClr>
                  </a:solidFill>
                </p:grpSpPr>
                <p:sp>
                  <p:nvSpPr>
                    <p:cNvPr id="94" name="正方形/長方形 93"/>
                    <p:cNvSpPr/>
                    <p:nvPr/>
                  </p:nvSpPr>
                  <p:spPr>
                    <a:xfrm>
                      <a:off x="2085722" y="864146"/>
                      <a:ext cx="149167" cy="10081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 extrusionH="190500">
                      <a:bevelB/>
                      <a:extrusionClr>
                        <a:schemeClr val="tx1"/>
                      </a:extrusion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95" name="正方形/長方形 94"/>
                    <p:cNvSpPr/>
                    <p:nvPr/>
                  </p:nvSpPr>
                  <p:spPr>
                    <a:xfrm rot="16200000">
                      <a:off x="2085722" y="867378"/>
                      <a:ext cx="149167" cy="100811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sp3d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  <p:sp>
              <p:nvSpPr>
                <p:cNvPr id="91" name="フローチャート: 手作業 90"/>
                <p:cNvSpPr/>
                <p:nvPr/>
              </p:nvSpPr>
              <p:spPr>
                <a:xfrm rot="19579440">
                  <a:off x="2198178" y="227286"/>
                  <a:ext cx="335870" cy="1286369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cene3d>
                  <a:camera prst="isometricOffAxis1Left">
                    <a:rot lat="1063044" lon="3209794" rev="21406240"/>
                  </a:camera>
                  <a:lightRig rig="threePt" dir="t"/>
                </a:scene3d>
                <a:sp3d extrusionH="38100"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" name="グループ化 86"/>
              <p:cNvGrpSpPr/>
              <p:nvPr/>
            </p:nvGrpSpPr>
            <p:grpSpPr>
              <a:xfrm rot="4711205" flipH="1">
                <a:off x="438708" y="3529363"/>
                <a:ext cx="951715" cy="1033262"/>
                <a:chOff x="3061306" y="948209"/>
                <a:chExt cx="3816415" cy="2865092"/>
              </a:xfrm>
            </p:grpSpPr>
            <p:sp>
              <p:nvSpPr>
                <p:cNvPr id="88" name="円弧 87"/>
                <p:cNvSpPr/>
                <p:nvPr/>
              </p:nvSpPr>
              <p:spPr>
                <a:xfrm>
                  <a:off x="3061306" y="948209"/>
                  <a:ext cx="3816415" cy="2865092"/>
                </a:xfrm>
                <a:prstGeom prst="arc">
                  <a:avLst>
                    <a:gd name="adj1" fmla="val 16200000"/>
                    <a:gd name="adj2" fmla="val 1051333"/>
                  </a:avLst>
                </a:prstGeom>
                <a:scene3d>
                  <a:camera prst="orthographicFront"/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89" name="直線矢印コネクタ 88"/>
                <p:cNvCxnSpPr/>
                <p:nvPr/>
              </p:nvCxnSpPr>
              <p:spPr>
                <a:xfrm flipH="1">
                  <a:off x="6728194" y="2857861"/>
                  <a:ext cx="73492" cy="144016"/>
                </a:xfrm>
                <a:prstGeom prst="straightConnector1">
                  <a:avLst/>
                </a:prstGeom>
                <a:ln>
                  <a:tailEnd type="arrow"/>
                </a:ln>
                <a:scene3d>
                  <a:camera prst="orthographicFront"/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テキスト ボックス 78"/>
            <p:cNvSpPr txBox="1"/>
            <p:nvPr/>
          </p:nvSpPr>
          <p:spPr>
            <a:xfrm>
              <a:off x="6418936" y="3313155"/>
              <a:ext cx="2156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Controller input</a:t>
              </a:r>
              <a:endParaRPr kumimoji="1" lang="ja-JP" altLang="en-US" sz="2000" dirty="0"/>
            </a:p>
          </p:txBody>
        </p:sp>
        <p:cxnSp>
          <p:nvCxnSpPr>
            <p:cNvPr id="80" name="直線矢印コネクタ 79"/>
            <p:cNvCxnSpPr/>
            <p:nvPr/>
          </p:nvCxnSpPr>
          <p:spPr>
            <a:xfrm flipH="1" flipV="1">
              <a:off x="6168479" y="3848276"/>
              <a:ext cx="909618" cy="30113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/>
            <p:nvPr/>
          </p:nvCxnSpPr>
          <p:spPr>
            <a:xfrm>
              <a:off x="5562313" y="1704229"/>
              <a:ext cx="11120" cy="127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テキスト ボックス 81"/>
            <p:cNvSpPr txBox="1"/>
            <p:nvPr/>
          </p:nvSpPr>
          <p:spPr>
            <a:xfrm>
              <a:off x="3267056" y="2135358"/>
              <a:ext cx="1959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/>
                <a:t>Input state</a:t>
              </a:r>
              <a:endParaRPr kumimoji="1" lang="ja-JP" altLang="en-US" sz="2000" dirty="0" smtClean="0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4511150" y="1675974"/>
              <a:ext cx="472758" cy="472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②</a:t>
              </a:r>
              <a:endParaRPr kumimoji="1" lang="ja-JP" altLang="en-US" sz="2800" dirty="0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6034658" y="3270764"/>
              <a:ext cx="4727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①</a:t>
              </a:r>
              <a:endParaRPr kumimoji="1" lang="ja-JP" altLang="en-US" sz="2800" dirty="0"/>
            </a:p>
          </p:txBody>
        </p:sp>
        <p:sp>
          <p:nvSpPr>
            <p:cNvPr id="85" name="テキスト ボックス 84"/>
            <p:cNvSpPr txBox="1"/>
            <p:nvPr/>
          </p:nvSpPr>
          <p:spPr>
            <a:xfrm>
              <a:off x="5657197" y="1662591"/>
              <a:ext cx="472758" cy="472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③</a:t>
              </a:r>
              <a:endParaRPr kumimoji="1" lang="ja-JP" altLang="en-US" sz="2800" dirty="0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327030" y="653618"/>
            <a:ext cx="2236509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Robot in failure </a:t>
            </a:r>
            <a:endParaRPr kumimoji="1" lang="ja-JP" altLang="en-US" sz="24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12017" y="1989203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Detect the failure</a:t>
            </a:r>
            <a:endParaRPr kumimoji="1" lang="ja-JP" altLang="en-US" sz="24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1821" y="3285347"/>
            <a:ext cx="28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Start recovery motion</a:t>
            </a:r>
            <a:endParaRPr kumimoji="1" lang="ja-JP" altLang="en-US" sz="2400" dirty="0"/>
          </a:p>
        </p:txBody>
      </p:sp>
      <p:sp>
        <p:nvSpPr>
          <p:cNvPr id="99" name="曲折矢印 98"/>
          <p:cNvSpPr/>
          <p:nvPr/>
        </p:nvSpPr>
        <p:spPr>
          <a:xfrm flipV="1">
            <a:off x="1338799" y="3929239"/>
            <a:ext cx="1865942" cy="1272887"/>
          </a:xfrm>
          <a:prstGeom prst="bentArrow">
            <a:avLst>
              <a:gd name="adj1" fmla="val 17869"/>
              <a:gd name="adj2" fmla="val 22344"/>
              <a:gd name="adj3" fmla="val 27826"/>
              <a:gd name="adj4" fmla="val 4092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下矢印 99"/>
          <p:cNvSpPr/>
          <p:nvPr/>
        </p:nvSpPr>
        <p:spPr>
          <a:xfrm>
            <a:off x="1193384" y="1254991"/>
            <a:ext cx="484632" cy="69300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下矢印 100"/>
          <p:cNvSpPr/>
          <p:nvPr/>
        </p:nvSpPr>
        <p:spPr>
          <a:xfrm>
            <a:off x="1193384" y="2592345"/>
            <a:ext cx="484632" cy="69300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2" name="グループ化 101"/>
          <p:cNvGrpSpPr/>
          <p:nvPr/>
        </p:nvGrpSpPr>
        <p:grpSpPr>
          <a:xfrm>
            <a:off x="5511119" y="431775"/>
            <a:ext cx="3238238" cy="1989476"/>
            <a:chOff x="5331438" y="517508"/>
            <a:chExt cx="3238238" cy="1989476"/>
          </a:xfrm>
        </p:grpSpPr>
        <p:pic>
          <p:nvPicPr>
            <p:cNvPr id="103" name="Picture 2" descr="D:\singlearm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CC"/>
                </a:clrFrom>
                <a:clrTo>
                  <a:srgbClr val="0000C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974" l="0" r="898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249" y="517508"/>
              <a:ext cx="3214427" cy="1765925"/>
            </a:xfrm>
            <a:prstGeom prst="rect">
              <a:avLst/>
            </a:prstGeom>
            <a:ln w="38100"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pic>
        <p:sp>
          <p:nvSpPr>
            <p:cNvPr id="104" name="テキスト ボックス 103"/>
            <p:cNvSpPr txBox="1"/>
            <p:nvPr/>
          </p:nvSpPr>
          <p:spPr>
            <a:xfrm>
              <a:off x="5331438" y="2045319"/>
              <a:ext cx="3233474" cy="461665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 smtClean="0">
                  <a:solidFill>
                    <a:srgbClr val="FF0000"/>
                  </a:solidFill>
                </a:rPr>
                <a:t>Learning on simulator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曲折矢印 104"/>
          <p:cNvSpPr/>
          <p:nvPr/>
        </p:nvSpPr>
        <p:spPr>
          <a:xfrm rot="5400000" flipV="1">
            <a:off x="4169716" y="1209410"/>
            <a:ext cx="1387676" cy="1272888"/>
          </a:xfrm>
          <a:prstGeom prst="bentArrow">
            <a:avLst>
              <a:gd name="adj1" fmla="val 17869"/>
              <a:gd name="adj2" fmla="val 22344"/>
              <a:gd name="adj3" fmla="val 27826"/>
              <a:gd name="adj4" fmla="val 4092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92" t="13011" r="21451" b="1309"/>
          <a:stretch/>
        </p:blipFill>
        <p:spPr>
          <a:xfrm>
            <a:off x="3615344" y="4394528"/>
            <a:ext cx="2430029" cy="1592894"/>
          </a:xfrm>
          <a:prstGeom prst="rect">
            <a:avLst/>
          </a:prstGeom>
        </p:spPr>
      </p:pic>
      <p:grpSp>
        <p:nvGrpSpPr>
          <p:cNvPr id="107" name="グループ化 106"/>
          <p:cNvGrpSpPr/>
          <p:nvPr/>
        </p:nvGrpSpPr>
        <p:grpSpPr>
          <a:xfrm>
            <a:off x="8485014" y="4665693"/>
            <a:ext cx="1200447" cy="707886"/>
            <a:chOff x="8111619" y="4966967"/>
            <a:chExt cx="1200447" cy="706304"/>
          </a:xfrm>
        </p:grpSpPr>
        <p:sp>
          <p:nvSpPr>
            <p:cNvPr id="108" name="左中かっこ 107"/>
            <p:cNvSpPr/>
            <p:nvPr/>
          </p:nvSpPr>
          <p:spPr>
            <a:xfrm>
              <a:off x="8111619" y="5013176"/>
              <a:ext cx="340775" cy="588412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8317883" y="4966967"/>
              <a:ext cx="994183" cy="706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Straight</a:t>
              </a:r>
            </a:p>
            <a:p>
              <a:r>
                <a:rPr kumimoji="1" lang="en-US" altLang="ja-JP" sz="2000" dirty="0" smtClean="0"/>
                <a:t>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4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846046" y="4835421"/>
            <a:ext cx="419978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smtClean="0"/>
              <a:t>Learned knowledge </a:t>
            </a:r>
          </a:p>
          <a:p>
            <a:pPr algn="ctr"/>
            <a:r>
              <a:rPr kumimoji="1" lang="en-US" altLang="ja-JP" sz="3200" dirty="0" smtClean="0"/>
              <a:t>of</a:t>
            </a:r>
            <a:r>
              <a:rPr lang="en-US" altLang="ja-JP" sz="3200" dirty="0" smtClean="0"/>
              <a:t> recovery motion</a:t>
            </a:r>
            <a:endParaRPr kumimoji="1" lang="ja-JP" altLang="en-US" sz="3200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5891958" y="2623832"/>
            <a:ext cx="0" cy="221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6017132" y="3688080"/>
            <a:ext cx="3466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Output joint torque</a:t>
            </a:r>
          </a:p>
          <a:p>
            <a:r>
              <a:rPr lang="en-US" altLang="ja-JP" sz="3200" dirty="0"/>
              <a:t>f</a:t>
            </a:r>
            <a:r>
              <a:rPr lang="en-US" altLang="ja-JP" sz="3200" dirty="0" smtClean="0"/>
              <a:t>or recovery motion</a:t>
            </a:r>
            <a:endParaRPr kumimoji="1" lang="ja-JP" altLang="en-US" sz="3200" dirty="0"/>
          </a:p>
        </p:txBody>
      </p:sp>
      <p:grpSp>
        <p:nvGrpSpPr>
          <p:cNvPr id="88" name="グループ化 87"/>
          <p:cNvGrpSpPr/>
          <p:nvPr/>
        </p:nvGrpSpPr>
        <p:grpSpPr>
          <a:xfrm>
            <a:off x="4010111" y="272941"/>
            <a:ext cx="4347686" cy="2350890"/>
            <a:chOff x="3712823" y="303297"/>
            <a:chExt cx="4025372" cy="2612356"/>
          </a:xfrm>
        </p:grpSpPr>
        <p:pic>
          <p:nvPicPr>
            <p:cNvPr id="7" name="Picture 2" descr="D:\singlearm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CC"/>
                </a:clrFrom>
                <a:clrTo>
                  <a:srgbClr val="0000C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974" l="0" r="898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2823" y="303297"/>
              <a:ext cx="4025372" cy="261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グループ化 18"/>
            <p:cNvGrpSpPr/>
            <p:nvPr/>
          </p:nvGrpSpPr>
          <p:grpSpPr>
            <a:xfrm flipH="1">
              <a:off x="5657039" y="303297"/>
              <a:ext cx="1368152" cy="775807"/>
              <a:chOff x="6660802" y="792137"/>
              <a:chExt cx="1872208" cy="1800201"/>
            </a:xfrm>
            <a:scene3d>
              <a:camera prst="perspectiveRelaxed" fov="0">
                <a:rot lat="17973595" lon="0" rev="0"/>
              </a:camera>
              <a:lightRig rig="threePt" dir="t"/>
            </a:scene3d>
          </p:grpSpPr>
          <p:sp>
            <p:nvSpPr>
              <p:cNvPr id="8" name="円弧 7"/>
              <p:cNvSpPr/>
              <p:nvPr/>
            </p:nvSpPr>
            <p:spPr>
              <a:xfrm>
                <a:off x="6660802" y="792137"/>
                <a:ext cx="1872208" cy="1800201"/>
              </a:xfrm>
              <a:prstGeom prst="arc">
                <a:avLst>
                  <a:gd name="adj1" fmla="val 16200000"/>
                  <a:gd name="adj2" fmla="val 8085124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矢印コネクタ 9"/>
              <p:cNvCxnSpPr>
                <a:endCxn id="8" idx="2"/>
              </p:cNvCxnSpPr>
              <p:nvPr/>
            </p:nvCxnSpPr>
            <p:spPr>
              <a:xfrm flipH="1" flipV="1">
                <a:off x="6951007" y="2343751"/>
                <a:ext cx="214291" cy="1596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グループ化 39"/>
            <p:cNvGrpSpPr/>
            <p:nvPr/>
          </p:nvGrpSpPr>
          <p:grpSpPr>
            <a:xfrm rot="16424462">
              <a:off x="3986881" y="480820"/>
              <a:ext cx="934128" cy="1119875"/>
              <a:chOff x="4359514" y="971974"/>
              <a:chExt cx="3816424" cy="2865105"/>
            </a:xfrm>
          </p:grpSpPr>
          <p:sp>
            <p:nvSpPr>
              <p:cNvPr id="21" name="円弧 20"/>
              <p:cNvSpPr/>
              <p:nvPr/>
            </p:nvSpPr>
            <p:spPr>
              <a:xfrm>
                <a:off x="4359514" y="971974"/>
                <a:ext cx="3816424" cy="2865105"/>
              </a:xfrm>
              <a:prstGeom prst="arc">
                <a:avLst>
                  <a:gd name="adj1" fmla="val 16200000"/>
                  <a:gd name="adj2" fmla="val 1051333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矢印コネクタ 21"/>
              <p:cNvCxnSpPr/>
              <p:nvPr/>
            </p:nvCxnSpPr>
            <p:spPr>
              <a:xfrm flipH="1">
                <a:off x="8028955" y="2880370"/>
                <a:ext cx="73492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グループ化 48"/>
            <p:cNvGrpSpPr/>
            <p:nvPr/>
          </p:nvGrpSpPr>
          <p:grpSpPr>
            <a:xfrm>
              <a:off x="6526685" y="1274209"/>
              <a:ext cx="643031" cy="900301"/>
              <a:chOff x="9349579" y="2584727"/>
              <a:chExt cx="2539453" cy="3624235"/>
            </a:xfrm>
          </p:grpSpPr>
          <p:grpSp>
            <p:nvGrpSpPr>
              <p:cNvPr id="50" name="グループ化 49"/>
              <p:cNvGrpSpPr/>
              <p:nvPr/>
            </p:nvGrpSpPr>
            <p:grpSpPr>
              <a:xfrm>
                <a:off x="9349579" y="2584727"/>
                <a:ext cx="2539453" cy="3624235"/>
                <a:chOff x="9349579" y="2584727"/>
                <a:chExt cx="2539453" cy="3624235"/>
              </a:xfrm>
              <a:solidFill>
                <a:srgbClr val="FF0000"/>
              </a:solidFill>
            </p:grpSpPr>
            <p:grpSp>
              <p:nvGrpSpPr>
                <p:cNvPr id="57" name="グループ化 56"/>
                <p:cNvGrpSpPr/>
                <p:nvPr/>
              </p:nvGrpSpPr>
              <p:grpSpPr>
                <a:xfrm>
                  <a:off x="9877872" y="3287094"/>
                  <a:ext cx="1798107" cy="2921868"/>
                  <a:chOff x="9877872" y="3287094"/>
                  <a:chExt cx="1798107" cy="2921868"/>
                </a:xfrm>
                <a:grpFill/>
              </p:grpSpPr>
              <p:sp>
                <p:nvSpPr>
                  <p:cNvPr id="60" name="弦 59"/>
                  <p:cNvSpPr/>
                  <p:nvPr/>
                </p:nvSpPr>
                <p:spPr>
                  <a:xfrm rot="18696381">
                    <a:off x="9935289" y="4783511"/>
                    <a:ext cx="1368034" cy="1482868"/>
                  </a:xfrm>
                  <a:prstGeom prst="chord">
                    <a:avLst>
                      <a:gd name="adj1" fmla="val 841901"/>
                      <a:gd name="adj2" fmla="val 16200000"/>
                    </a:avLst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パイ 60"/>
                  <p:cNvSpPr/>
                  <p:nvPr/>
                </p:nvSpPr>
                <p:spPr>
                  <a:xfrm rot="12423541">
                    <a:off x="10629023" y="4262445"/>
                    <a:ext cx="914400" cy="914400"/>
                  </a:xfrm>
                  <a:prstGeom prst="pie">
                    <a:avLst>
                      <a:gd name="adj1" fmla="val 13664338"/>
                      <a:gd name="adj2" fmla="val 16200000"/>
                    </a:avLst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パイ 61"/>
                  <p:cNvSpPr/>
                  <p:nvPr/>
                </p:nvSpPr>
                <p:spPr>
                  <a:xfrm rot="12290872">
                    <a:off x="9944607" y="3287094"/>
                    <a:ext cx="1731372" cy="1939395"/>
                  </a:xfrm>
                  <a:prstGeom prst="pie">
                    <a:avLst>
                      <a:gd name="adj1" fmla="val 13664338"/>
                      <a:gd name="adj2" fmla="val 16200000"/>
                    </a:avLst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8" name="パイ 57"/>
                <p:cNvSpPr/>
                <p:nvPr/>
              </p:nvSpPr>
              <p:spPr>
                <a:xfrm rot="12158932">
                  <a:off x="9349579" y="2584727"/>
                  <a:ext cx="2539453" cy="3024653"/>
                </a:xfrm>
                <a:prstGeom prst="pie">
                  <a:avLst>
                    <a:gd name="adj1" fmla="val 13664338"/>
                    <a:gd name="adj2" fmla="val 16200000"/>
                  </a:avLst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パイ 58"/>
                <p:cNvSpPr/>
                <p:nvPr/>
              </p:nvSpPr>
              <p:spPr>
                <a:xfrm rot="12420371">
                  <a:off x="9654166" y="3735829"/>
                  <a:ext cx="1353789" cy="1567193"/>
                </a:xfrm>
                <a:prstGeom prst="pie">
                  <a:avLst>
                    <a:gd name="adj1" fmla="val 13664338"/>
                    <a:gd name="adj2" fmla="val 16200000"/>
                  </a:avLst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9904239" y="3780945"/>
                <a:ext cx="1430134" cy="2089687"/>
                <a:chOff x="9318890" y="2584727"/>
                <a:chExt cx="2539453" cy="3734256"/>
              </a:xfrm>
              <a:solidFill>
                <a:srgbClr val="FFFF00"/>
              </a:solidFill>
            </p:grpSpPr>
            <p:grpSp>
              <p:nvGrpSpPr>
                <p:cNvPr id="52" name="グループ化 51"/>
                <p:cNvGrpSpPr/>
                <p:nvPr/>
              </p:nvGrpSpPr>
              <p:grpSpPr>
                <a:xfrm>
                  <a:off x="9916737" y="3315030"/>
                  <a:ext cx="1794218" cy="3003953"/>
                  <a:chOff x="9916737" y="3315030"/>
                  <a:chExt cx="1794218" cy="3003953"/>
                </a:xfrm>
                <a:grpFill/>
              </p:grpSpPr>
              <p:sp>
                <p:nvSpPr>
                  <p:cNvPr id="55" name="弦 54"/>
                  <p:cNvSpPr/>
                  <p:nvPr/>
                </p:nvSpPr>
                <p:spPr>
                  <a:xfrm rot="18696381">
                    <a:off x="9854581" y="4969754"/>
                    <a:ext cx="1411385" cy="1287073"/>
                  </a:xfrm>
                  <a:prstGeom prst="chord">
                    <a:avLst>
                      <a:gd name="adj1" fmla="val 841901"/>
                      <a:gd name="adj2" fmla="val 16200000"/>
                    </a:avLst>
                  </a:prstGeom>
                  <a:grpFill/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600"/>
                  </a:p>
                </p:txBody>
              </p:sp>
              <p:sp>
                <p:nvSpPr>
                  <p:cNvPr id="56" name="パイ 55"/>
                  <p:cNvSpPr/>
                  <p:nvPr/>
                </p:nvSpPr>
                <p:spPr>
                  <a:xfrm rot="12290872">
                    <a:off x="9979582" y="3315030"/>
                    <a:ext cx="1731373" cy="1939395"/>
                  </a:xfrm>
                  <a:prstGeom prst="pie">
                    <a:avLst>
                      <a:gd name="adj1" fmla="val 13664338"/>
                      <a:gd name="adj2" fmla="val 16200000"/>
                    </a:avLst>
                  </a:prstGeom>
                  <a:grpFill/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3" name="パイ 52"/>
                <p:cNvSpPr/>
                <p:nvPr/>
              </p:nvSpPr>
              <p:spPr>
                <a:xfrm rot="12158932">
                  <a:off x="9318890" y="2584727"/>
                  <a:ext cx="2539453" cy="3024653"/>
                </a:xfrm>
                <a:prstGeom prst="pie">
                  <a:avLst>
                    <a:gd name="adj1" fmla="val 13664338"/>
                    <a:gd name="adj2" fmla="val 16200000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パイ 53"/>
                <p:cNvSpPr/>
                <p:nvPr/>
              </p:nvSpPr>
              <p:spPr>
                <a:xfrm rot="11708876">
                  <a:off x="9501472" y="3893372"/>
                  <a:ext cx="1353789" cy="1567193"/>
                </a:xfrm>
                <a:prstGeom prst="pie">
                  <a:avLst>
                    <a:gd name="adj1" fmla="val 13664338"/>
                    <a:gd name="adj2" fmla="val 16200000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3" name="雲形吹き出し 62"/>
            <p:cNvSpPr/>
            <p:nvPr/>
          </p:nvSpPr>
          <p:spPr>
            <a:xfrm>
              <a:off x="7096260" y="1235798"/>
              <a:ext cx="558966" cy="496042"/>
            </a:xfrm>
            <a:prstGeom prst="cloudCallout">
              <a:avLst>
                <a:gd name="adj1" fmla="val -38865"/>
                <a:gd name="adj2" fmla="val 62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661144" y="1425665"/>
            <a:ext cx="1298800" cy="1167386"/>
            <a:chOff x="325100" y="3254576"/>
            <a:chExt cx="1202514" cy="1297223"/>
          </a:xfrm>
        </p:grpSpPr>
        <p:grpSp>
          <p:nvGrpSpPr>
            <p:cNvPr id="64" name="グループ化 63"/>
            <p:cNvGrpSpPr/>
            <p:nvPr/>
          </p:nvGrpSpPr>
          <p:grpSpPr>
            <a:xfrm>
              <a:off x="868845" y="3750724"/>
              <a:ext cx="658769" cy="801075"/>
              <a:chOff x="1904823" y="227274"/>
              <a:chExt cx="1728192" cy="1838843"/>
            </a:xfrm>
          </p:grpSpPr>
          <p:grpSp>
            <p:nvGrpSpPr>
              <p:cNvPr id="65" name="グループ化 64"/>
              <p:cNvGrpSpPr/>
              <p:nvPr/>
            </p:nvGrpSpPr>
            <p:grpSpPr>
              <a:xfrm>
                <a:off x="1904823" y="558056"/>
                <a:ext cx="1728192" cy="1508061"/>
                <a:chOff x="2781920" y="594116"/>
                <a:chExt cx="910428" cy="756084"/>
              </a:xfrm>
              <a:scene3d>
                <a:camera prst="isometricOffAxis1Top">
                  <a:rot lat="19408523" lon="18249034" rev="3672816"/>
                </a:camera>
                <a:lightRig rig="threePt" dir="t"/>
              </a:scene3d>
            </p:grpSpPr>
            <p:sp>
              <p:nvSpPr>
                <p:cNvPr id="67" name="片側の 2 つの角を切り取った四角形 66"/>
                <p:cNvSpPr/>
                <p:nvPr/>
              </p:nvSpPr>
              <p:spPr>
                <a:xfrm>
                  <a:off x="2781920" y="594116"/>
                  <a:ext cx="910428" cy="756084"/>
                </a:xfrm>
                <a:prstGeom prst="snip2SameRect">
                  <a:avLst>
                    <a:gd name="adj1" fmla="val 26825"/>
                    <a:gd name="adj2" fmla="val 0"/>
                  </a:avLst>
                </a:prstGeom>
                <a:solidFill>
                  <a:schemeClr val="tx2"/>
                </a:solidFill>
                <a:ln>
                  <a:solidFill>
                    <a:schemeClr val="tx2">
                      <a:lumMod val="50000"/>
                      <a:alpha val="90000"/>
                    </a:schemeClr>
                  </a:solidFill>
                </a:ln>
                <a:sp3d extrusionH="127000"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8" name="グループ化 67"/>
                <p:cNvGrpSpPr/>
                <p:nvPr/>
              </p:nvGrpSpPr>
              <p:grpSpPr>
                <a:xfrm>
                  <a:off x="2900203" y="703037"/>
                  <a:ext cx="673970" cy="593157"/>
                  <a:chOff x="1656250" y="864146"/>
                  <a:chExt cx="1008112" cy="1008112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69" name="正方形/長方形 68"/>
                  <p:cNvSpPr/>
                  <p:nvPr/>
                </p:nvSpPr>
                <p:spPr>
                  <a:xfrm>
                    <a:off x="2085722" y="864146"/>
                    <a:ext cx="149167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  <a:sp3d extrusionH="190500">
                    <a:bevelB/>
                    <a:extrusionClr>
                      <a:schemeClr val="tx1"/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正方形/長方形 69"/>
                  <p:cNvSpPr/>
                  <p:nvPr/>
                </p:nvSpPr>
                <p:spPr>
                  <a:xfrm rot="16200000">
                    <a:off x="2085722" y="867378"/>
                    <a:ext cx="149167" cy="1008112"/>
                  </a:xfrm>
                  <a:prstGeom prst="rect">
                    <a:avLst/>
                  </a:prstGeom>
                  <a:grpFill/>
                  <a:ln>
                    <a:noFill/>
                  </a:ln>
                  <a:sp3d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66" name="フローチャート: 手作業 65"/>
              <p:cNvSpPr/>
              <p:nvPr/>
            </p:nvSpPr>
            <p:spPr>
              <a:xfrm rot="19579440">
                <a:off x="2198170" y="227274"/>
                <a:ext cx="335870" cy="1286374"/>
              </a:xfrm>
              <a:prstGeom prst="flowChartManualOperati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cene3d>
                <a:camera prst="isometricOffAxis1Left">
                  <a:rot lat="1063044" lon="3209794" rev="21406240"/>
                </a:camera>
                <a:lightRig rig="threePt" dir="t"/>
              </a:scene3d>
              <a:sp3d extrusionH="38100"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/>
          </p:nvGrpSpPr>
          <p:grpSpPr>
            <a:xfrm rot="4711205" flipH="1">
              <a:off x="365874" y="3213802"/>
              <a:ext cx="951717" cy="1033266"/>
              <a:chOff x="4359514" y="971974"/>
              <a:chExt cx="3816424" cy="2865105"/>
            </a:xfrm>
          </p:grpSpPr>
          <p:sp>
            <p:nvSpPr>
              <p:cNvPr id="79" name="円弧 78"/>
              <p:cNvSpPr/>
              <p:nvPr/>
            </p:nvSpPr>
            <p:spPr>
              <a:xfrm>
                <a:off x="4359514" y="971974"/>
                <a:ext cx="3816424" cy="2865105"/>
              </a:xfrm>
              <a:prstGeom prst="arc">
                <a:avLst>
                  <a:gd name="adj1" fmla="val 16200000"/>
                  <a:gd name="adj2" fmla="val 1051333"/>
                </a:avLst>
              </a:prstGeom>
              <a:scene3d>
                <a:camera prst="orthographicFront"/>
                <a:lightRig rig="threePt" dir="t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0" name="直線矢印コネクタ 79"/>
              <p:cNvCxnSpPr/>
              <p:nvPr/>
            </p:nvCxnSpPr>
            <p:spPr>
              <a:xfrm flipH="1">
                <a:off x="8028955" y="2880370"/>
                <a:ext cx="73492" cy="144016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/>
                <a:lightRig rig="threePt" dir="t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テキスト ボックス 82"/>
          <p:cNvSpPr txBox="1"/>
          <p:nvPr/>
        </p:nvSpPr>
        <p:spPr>
          <a:xfrm>
            <a:off x="265447" y="2632611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Control </a:t>
            </a:r>
            <a:r>
              <a:rPr kumimoji="1" lang="en-US" altLang="ja-JP" sz="3200" dirty="0" smtClean="0"/>
              <a:t>output</a:t>
            </a:r>
            <a:endParaRPr kumimoji="1" lang="ja-JP" altLang="en-US" sz="3200" dirty="0"/>
          </a:p>
        </p:txBody>
      </p:sp>
      <p:cxnSp>
        <p:nvCxnSpPr>
          <p:cNvPr id="84" name="直線矢印コネクタ 83"/>
          <p:cNvCxnSpPr>
            <a:endCxn id="7" idx="1"/>
          </p:cNvCxnSpPr>
          <p:nvPr/>
        </p:nvCxnSpPr>
        <p:spPr>
          <a:xfrm flipV="1">
            <a:off x="2108089" y="1448386"/>
            <a:ext cx="1902022" cy="7548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5584684" y="2623831"/>
            <a:ext cx="0" cy="22115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2707993" y="4001707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Input the state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08130" y="35308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②</a:t>
            </a:r>
            <a:endParaRPr kumimoji="1" lang="ja-JP" altLang="en-US" sz="28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636428" y="14221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①</a:t>
            </a:r>
            <a:endParaRPr kumimoji="1" lang="ja-JP" altLang="en-US" sz="28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017132" y="32779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③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705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</Words>
  <Application>Microsoft Office PowerPoint</Application>
  <PresentationFormat>ユーザー設定</PresentationFormat>
  <Paragraphs>22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13</cp:revision>
  <dcterms:created xsi:type="dcterms:W3CDTF">2017-01-12T10:48:09Z</dcterms:created>
  <dcterms:modified xsi:type="dcterms:W3CDTF">2017-02-05T07:23:08Z</dcterms:modified>
</cp:coreProperties>
</file>