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280400" cy="5761038"/>
  <p:notesSz cx="6858000" cy="9144000"/>
  <p:defaultTextStyle>
    <a:defPPr>
      <a:defRPr lang="ja-JP"/>
    </a:defPPr>
    <a:lvl1pPr marL="0" algn="l" defTabSz="792419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1pPr>
    <a:lvl2pPr marL="396210" algn="l" defTabSz="792419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2pPr>
    <a:lvl3pPr marL="792419" algn="l" defTabSz="792419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3pPr>
    <a:lvl4pPr marL="1188629" algn="l" defTabSz="792419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4pPr>
    <a:lvl5pPr marL="1584838" algn="l" defTabSz="792419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5pPr>
    <a:lvl6pPr marL="1981048" algn="l" defTabSz="792419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6pPr>
    <a:lvl7pPr marL="2377257" algn="l" defTabSz="792419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7pPr>
    <a:lvl8pPr marL="2773467" algn="l" defTabSz="792419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8pPr>
    <a:lvl9pPr marL="3169676" algn="l" defTabSz="792419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356" y="-102"/>
      </p:cViewPr>
      <p:guideLst>
        <p:guide orient="horz" pos="1815"/>
        <p:guide pos="26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8B98D-F1B6-496E-BD9F-C8FC3A5E42CC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85800"/>
            <a:ext cx="4927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ACFB3-BDFC-449C-A4BD-D7084E7A8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07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2419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1pPr>
    <a:lvl2pPr marL="396210" algn="l" defTabSz="792419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2pPr>
    <a:lvl3pPr marL="792419" algn="l" defTabSz="792419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3pPr>
    <a:lvl4pPr marL="1188629" algn="l" defTabSz="792419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4pPr>
    <a:lvl5pPr marL="1584838" algn="l" defTabSz="792419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5pPr>
    <a:lvl6pPr marL="1981048" algn="l" defTabSz="792419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6pPr>
    <a:lvl7pPr marL="2377257" algn="l" defTabSz="792419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7pPr>
    <a:lvl8pPr marL="2773467" algn="l" defTabSz="792419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8pPr>
    <a:lvl9pPr marL="3169676" algn="l" defTabSz="792419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21030" y="1789656"/>
            <a:ext cx="7038340" cy="123488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42060" y="3264588"/>
            <a:ext cx="5796280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2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8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84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81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77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7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661A-DF69-4192-B888-C46A72D7A62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04E-CEE6-41EB-AD5C-C25ADD3E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7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661A-DF69-4192-B888-C46A72D7A62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04E-CEE6-41EB-AD5C-C25ADD3E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38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003291" y="230710"/>
            <a:ext cx="1863090" cy="49155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14020" y="230710"/>
            <a:ext cx="5451264" cy="49155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661A-DF69-4192-B888-C46A72D7A62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04E-CEE6-41EB-AD5C-C25ADD3E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5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661A-DF69-4192-B888-C46A72D7A62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04E-CEE6-41EB-AD5C-C25ADD3E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63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4095" y="3702001"/>
            <a:ext cx="7038340" cy="114420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4095" y="2441774"/>
            <a:ext cx="7038340" cy="1260226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62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24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886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8483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810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772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734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696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661A-DF69-4192-B888-C46A72D7A62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04E-CEE6-41EB-AD5C-C25ADD3E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90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14020" y="1344243"/>
            <a:ext cx="3657177" cy="38020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209204" y="1344243"/>
            <a:ext cx="3657177" cy="38020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661A-DF69-4192-B888-C46A72D7A62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04E-CEE6-41EB-AD5C-C25ADD3E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60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14020" y="1289566"/>
            <a:ext cx="3658615" cy="53743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6210" indent="0">
              <a:buNone/>
              <a:defRPr sz="1700" b="1"/>
            </a:lvl2pPr>
            <a:lvl3pPr marL="792419" indent="0">
              <a:buNone/>
              <a:defRPr sz="1600" b="1"/>
            </a:lvl3pPr>
            <a:lvl4pPr marL="1188629" indent="0">
              <a:buNone/>
              <a:defRPr sz="1400" b="1"/>
            </a:lvl4pPr>
            <a:lvl5pPr marL="1584838" indent="0">
              <a:buNone/>
              <a:defRPr sz="1400" b="1"/>
            </a:lvl5pPr>
            <a:lvl6pPr marL="1981048" indent="0">
              <a:buNone/>
              <a:defRPr sz="1400" b="1"/>
            </a:lvl6pPr>
            <a:lvl7pPr marL="2377257" indent="0">
              <a:buNone/>
              <a:defRPr sz="1400" b="1"/>
            </a:lvl7pPr>
            <a:lvl8pPr marL="2773467" indent="0">
              <a:buNone/>
              <a:defRPr sz="1400" b="1"/>
            </a:lvl8pPr>
            <a:lvl9pPr marL="3169676" indent="0">
              <a:buNone/>
              <a:defRPr sz="14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14020" y="1826996"/>
            <a:ext cx="3658615" cy="331926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206328" y="1289566"/>
            <a:ext cx="3660052" cy="53743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6210" indent="0">
              <a:buNone/>
              <a:defRPr sz="1700" b="1"/>
            </a:lvl2pPr>
            <a:lvl3pPr marL="792419" indent="0">
              <a:buNone/>
              <a:defRPr sz="1600" b="1"/>
            </a:lvl3pPr>
            <a:lvl4pPr marL="1188629" indent="0">
              <a:buNone/>
              <a:defRPr sz="1400" b="1"/>
            </a:lvl4pPr>
            <a:lvl5pPr marL="1584838" indent="0">
              <a:buNone/>
              <a:defRPr sz="1400" b="1"/>
            </a:lvl5pPr>
            <a:lvl6pPr marL="1981048" indent="0">
              <a:buNone/>
              <a:defRPr sz="1400" b="1"/>
            </a:lvl6pPr>
            <a:lvl7pPr marL="2377257" indent="0">
              <a:buNone/>
              <a:defRPr sz="1400" b="1"/>
            </a:lvl7pPr>
            <a:lvl8pPr marL="2773467" indent="0">
              <a:buNone/>
              <a:defRPr sz="1400" b="1"/>
            </a:lvl8pPr>
            <a:lvl9pPr marL="3169676" indent="0">
              <a:buNone/>
              <a:defRPr sz="14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206328" y="1826996"/>
            <a:ext cx="3660052" cy="331926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661A-DF69-4192-B888-C46A72D7A62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04E-CEE6-41EB-AD5C-C25ADD3E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17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661A-DF69-4192-B888-C46A72D7A62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04E-CEE6-41EB-AD5C-C25ADD3E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47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661A-DF69-4192-B888-C46A72D7A62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04E-CEE6-41EB-AD5C-C25ADD3E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64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4021" y="229375"/>
            <a:ext cx="2724194" cy="97617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7407" y="229375"/>
            <a:ext cx="4628974" cy="4916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4021" y="1205552"/>
            <a:ext cx="2724194" cy="3940710"/>
          </a:xfrm>
        </p:spPr>
        <p:txBody>
          <a:bodyPr/>
          <a:lstStyle>
            <a:lvl1pPr marL="0" indent="0">
              <a:buNone/>
              <a:defRPr sz="1200"/>
            </a:lvl1pPr>
            <a:lvl2pPr marL="396210" indent="0">
              <a:buNone/>
              <a:defRPr sz="1000"/>
            </a:lvl2pPr>
            <a:lvl3pPr marL="792419" indent="0">
              <a:buNone/>
              <a:defRPr sz="900"/>
            </a:lvl3pPr>
            <a:lvl4pPr marL="1188629" indent="0">
              <a:buNone/>
              <a:defRPr sz="800"/>
            </a:lvl4pPr>
            <a:lvl5pPr marL="1584838" indent="0">
              <a:buNone/>
              <a:defRPr sz="800"/>
            </a:lvl5pPr>
            <a:lvl6pPr marL="1981048" indent="0">
              <a:buNone/>
              <a:defRPr sz="800"/>
            </a:lvl6pPr>
            <a:lvl7pPr marL="2377257" indent="0">
              <a:buNone/>
              <a:defRPr sz="800"/>
            </a:lvl7pPr>
            <a:lvl8pPr marL="2773467" indent="0">
              <a:buNone/>
              <a:defRPr sz="800"/>
            </a:lvl8pPr>
            <a:lvl9pPr marL="3169676" indent="0">
              <a:buNone/>
              <a:defRPr sz="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661A-DF69-4192-B888-C46A72D7A62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04E-CEE6-41EB-AD5C-C25ADD3E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43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3017" y="4032727"/>
            <a:ext cx="4968240" cy="47608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623017" y="514760"/>
            <a:ext cx="4968240" cy="3456623"/>
          </a:xfrm>
        </p:spPr>
        <p:txBody>
          <a:bodyPr/>
          <a:lstStyle>
            <a:lvl1pPr marL="0" indent="0">
              <a:buNone/>
              <a:defRPr sz="2800"/>
            </a:lvl1pPr>
            <a:lvl2pPr marL="396210" indent="0">
              <a:buNone/>
              <a:defRPr sz="2400"/>
            </a:lvl2pPr>
            <a:lvl3pPr marL="792419" indent="0">
              <a:buNone/>
              <a:defRPr sz="2100"/>
            </a:lvl3pPr>
            <a:lvl4pPr marL="1188629" indent="0">
              <a:buNone/>
              <a:defRPr sz="1700"/>
            </a:lvl4pPr>
            <a:lvl5pPr marL="1584838" indent="0">
              <a:buNone/>
              <a:defRPr sz="1700"/>
            </a:lvl5pPr>
            <a:lvl6pPr marL="1981048" indent="0">
              <a:buNone/>
              <a:defRPr sz="1700"/>
            </a:lvl6pPr>
            <a:lvl7pPr marL="2377257" indent="0">
              <a:buNone/>
              <a:defRPr sz="1700"/>
            </a:lvl7pPr>
            <a:lvl8pPr marL="2773467" indent="0">
              <a:buNone/>
              <a:defRPr sz="1700"/>
            </a:lvl8pPr>
            <a:lvl9pPr marL="3169676" indent="0">
              <a:buNone/>
              <a:defRPr sz="17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23017" y="4508813"/>
            <a:ext cx="4968240" cy="676121"/>
          </a:xfrm>
        </p:spPr>
        <p:txBody>
          <a:bodyPr/>
          <a:lstStyle>
            <a:lvl1pPr marL="0" indent="0">
              <a:buNone/>
              <a:defRPr sz="1200"/>
            </a:lvl1pPr>
            <a:lvl2pPr marL="396210" indent="0">
              <a:buNone/>
              <a:defRPr sz="1000"/>
            </a:lvl2pPr>
            <a:lvl3pPr marL="792419" indent="0">
              <a:buNone/>
              <a:defRPr sz="900"/>
            </a:lvl3pPr>
            <a:lvl4pPr marL="1188629" indent="0">
              <a:buNone/>
              <a:defRPr sz="800"/>
            </a:lvl4pPr>
            <a:lvl5pPr marL="1584838" indent="0">
              <a:buNone/>
              <a:defRPr sz="800"/>
            </a:lvl5pPr>
            <a:lvl6pPr marL="1981048" indent="0">
              <a:buNone/>
              <a:defRPr sz="800"/>
            </a:lvl6pPr>
            <a:lvl7pPr marL="2377257" indent="0">
              <a:buNone/>
              <a:defRPr sz="800"/>
            </a:lvl7pPr>
            <a:lvl8pPr marL="2773467" indent="0">
              <a:buNone/>
              <a:defRPr sz="800"/>
            </a:lvl8pPr>
            <a:lvl9pPr marL="3169676" indent="0">
              <a:buNone/>
              <a:defRPr sz="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661A-DF69-4192-B888-C46A72D7A62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04E-CEE6-41EB-AD5C-C25ADD3E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60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14020" y="230709"/>
            <a:ext cx="7452360" cy="960173"/>
          </a:xfrm>
          <a:prstGeom prst="rect">
            <a:avLst/>
          </a:prstGeom>
        </p:spPr>
        <p:txBody>
          <a:bodyPr vert="horz" lIns="79242" tIns="39621" rIns="79242" bIns="39621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14020" y="1344243"/>
            <a:ext cx="7452360" cy="3802019"/>
          </a:xfrm>
          <a:prstGeom prst="rect">
            <a:avLst/>
          </a:prstGeom>
        </p:spPr>
        <p:txBody>
          <a:bodyPr vert="horz" lIns="79242" tIns="39621" rIns="79242" bIns="39621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14020" y="5339629"/>
            <a:ext cx="1932094" cy="306722"/>
          </a:xfrm>
          <a:prstGeom prst="rect">
            <a:avLst/>
          </a:prstGeom>
        </p:spPr>
        <p:txBody>
          <a:bodyPr vert="horz" lIns="79242" tIns="39621" rIns="79242" bIns="39621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0661A-DF69-4192-B888-C46A72D7A62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829137" y="5339629"/>
            <a:ext cx="2622126" cy="306722"/>
          </a:xfrm>
          <a:prstGeom prst="rect">
            <a:avLst/>
          </a:prstGeom>
        </p:spPr>
        <p:txBody>
          <a:bodyPr vert="horz" lIns="79242" tIns="39621" rIns="79242" bIns="39621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934287" y="5339629"/>
            <a:ext cx="1932094" cy="306722"/>
          </a:xfrm>
          <a:prstGeom prst="rect">
            <a:avLst/>
          </a:prstGeom>
        </p:spPr>
        <p:txBody>
          <a:bodyPr vert="horz" lIns="79242" tIns="39621" rIns="79242" bIns="39621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BF04E-CEE6-41EB-AD5C-C25ADD3E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36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2419" rtl="0" eaLnBrk="1" latinLnBrk="0" hangingPunct="1">
        <a:spcBef>
          <a:spcPct val="0"/>
        </a:spcBef>
        <a:buNone/>
        <a:defRPr kumimoji="1"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57" indent="-297157" algn="l" defTabSz="79241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3840" indent="-247631" algn="l" defTabSz="792419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24" indent="-198105" algn="l" defTabSz="79241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86733" indent="-198105" algn="l" defTabSz="792419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82943" indent="-198105" algn="l" defTabSz="792419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9152" indent="-198105" algn="l" defTabSz="79241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75362" indent="-198105" algn="l" defTabSz="79241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1571" indent="-198105" algn="l" defTabSz="79241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67781" indent="-198105" algn="l" defTabSz="79241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9241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6210" algn="l" defTabSz="79241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2419" algn="l" defTabSz="79241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629" algn="l" defTabSz="79241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838" algn="l" defTabSz="79241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1048" algn="l" defTabSz="79241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257" algn="l" defTabSz="79241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3467" algn="l" defTabSz="79241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69676" algn="l" defTabSz="79241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/>
          <p:cNvSpPr txBox="1"/>
          <p:nvPr/>
        </p:nvSpPr>
        <p:spPr>
          <a:xfrm>
            <a:off x="1913242" y="4518700"/>
            <a:ext cx="422628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Reinforcement Learning</a:t>
            </a:r>
          </a:p>
          <a:p>
            <a:pPr algn="ctr"/>
            <a:r>
              <a:rPr kumimoji="1" lang="en-US" altLang="ja-JP" sz="2800" dirty="0" smtClean="0"/>
              <a:t>System</a:t>
            </a:r>
            <a:endParaRPr kumimoji="1" lang="ja-JP" altLang="en-US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98295" y="1192909"/>
            <a:ext cx="16561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Robot</a:t>
            </a:r>
            <a:endParaRPr kumimoji="1" lang="ja-JP" altLang="en-US" sz="2800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603488" y="1432452"/>
            <a:ext cx="0" cy="30199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endCxn id="17" idx="3"/>
          </p:cNvCxnSpPr>
          <p:nvPr/>
        </p:nvCxnSpPr>
        <p:spPr>
          <a:xfrm flipH="1" flipV="1">
            <a:off x="4854479" y="1454519"/>
            <a:ext cx="612068" cy="153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5466547" y="1432454"/>
            <a:ext cx="0" cy="30199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7" idx="1"/>
          </p:cNvCxnSpPr>
          <p:nvPr/>
        </p:nvCxnSpPr>
        <p:spPr>
          <a:xfrm>
            <a:off x="2603488" y="1454519"/>
            <a:ext cx="5948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5744" y="2863676"/>
                <a:ext cx="220925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800" dirty="0" smtClean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ja-JP" sz="2800" b="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ja-JP" sz="2800" dirty="0" smtClean="0"/>
                  <a:t>Joint angle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ja-JP" sz="2800" dirty="0" smtClean="0"/>
                  <a:t>Roll, Pitch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4" y="2863676"/>
                <a:ext cx="2209259" cy="1384995"/>
              </a:xfrm>
              <a:prstGeom prst="rect">
                <a:avLst/>
              </a:prstGeom>
              <a:blipFill rotWithShape="1">
                <a:blip r:embed="rId2"/>
                <a:stretch>
                  <a:fillRect l="-4972" t="-4405" r="-3867" b="-1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898595" y="2863676"/>
                <a:ext cx="235032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800" dirty="0" smtClean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ja-JP" sz="2800" b="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ja-JP" sz="2800" dirty="0" smtClean="0"/>
                  <a:t>Joint torque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595" y="2863676"/>
                <a:ext cx="2350323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4675" t="-6410" r="-3896" b="-173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1979960" y="365338"/>
            <a:ext cx="3630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3D simulator </a:t>
            </a:r>
            <a:r>
              <a:rPr lang="en-US" altLang="ja-JP" sz="2400" dirty="0" err="1" smtClean="0"/>
              <a:t>Choreonoid</a:t>
            </a:r>
            <a:endParaRPr kumimoji="1" lang="ja-JP" altLang="en-US" sz="2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982605" y="365338"/>
            <a:ext cx="4315190" cy="192107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48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Times New Roman"/>
        <a:ea typeface="ＭＳ 明朝"/>
        <a:cs typeface=""/>
      </a:majorFont>
      <a:minorFont>
        <a:latin typeface="Times New Roman"/>
        <a:ea typeface="ＭＳ 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ユーザー設定</PresentationFormat>
  <Paragraphs>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2</cp:revision>
  <dcterms:created xsi:type="dcterms:W3CDTF">2017-01-09T07:11:00Z</dcterms:created>
  <dcterms:modified xsi:type="dcterms:W3CDTF">2017-01-18T10:36:07Z</dcterms:modified>
</cp:coreProperties>
</file>