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921625" cy="5040313"/>
  <p:notesSz cx="6858000" cy="9144000"/>
  <p:defaultTextStyle>
    <a:defPPr>
      <a:defRPr lang="ja-JP"/>
    </a:defPPr>
    <a:lvl1pPr marL="0" algn="l" defTabSz="7200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360045" algn="l" defTabSz="7200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720090" algn="l" defTabSz="7200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080135" algn="l" defTabSz="7200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1440180" algn="l" defTabSz="7200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1800225" algn="l" defTabSz="7200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2160270" algn="l" defTabSz="7200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2520315" algn="l" defTabSz="7200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2880360" algn="l" defTabSz="7200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-1302" y="-96"/>
      </p:cViewPr>
      <p:guideLst>
        <p:guide orient="horz" pos="1588"/>
        <p:guide pos="2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94124" y="1565766"/>
            <a:ext cx="6733381" cy="1080401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88245" y="2856179"/>
            <a:ext cx="554513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2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9BC-7B90-4759-8ACB-71B654583B33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541B-7CF1-484A-8538-2B1DE4C34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45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9BC-7B90-4759-8ACB-71B654583B33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541B-7CF1-484A-8538-2B1DE4C34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3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743178" y="201847"/>
            <a:ext cx="1782367" cy="43006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96083" y="201847"/>
            <a:ext cx="5215070" cy="43006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9BC-7B90-4759-8ACB-71B654583B33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541B-7CF1-484A-8538-2B1DE4C34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83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9BC-7B90-4759-8ACB-71B654583B33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541B-7CF1-484A-8538-2B1DE4C34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3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5756" y="3238868"/>
            <a:ext cx="6733381" cy="1001062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5756" y="2136302"/>
            <a:ext cx="6733381" cy="110256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9BC-7B90-4759-8ACB-71B654583B33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541B-7CF1-484A-8538-2B1DE4C34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44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96081" y="1176073"/>
            <a:ext cx="3498718" cy="332637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026826" y="1176073"/>
            <a:ext cx="3498718" cy="332637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9BC-7B90-4759-8ACB-71B654583B33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541B-7CF1-484A-8538-2B1DE4C34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45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6081" y="1128238"/>
            <a:ext cx="3500093" cy="47019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45" indent="0">
              <a:buNone/>
              <a:defRPr sz="1600" b="1"/>
            </a:lvl2pPr>
            <a:lvl3pPr marL="720090" indent="0">
              <a:buNone/>
              <a:defRPr sz="1400" b="1"/>
            </a:lvl3pPr>
            <a:lvl4pPr marL="1080135" indent="0">
              <a:buNone/>
              <a:defRPr sz="1300" b="1"/>
            </a:lvl4pPr>
            <a:lvl5pPr marL="1440180" indent="0">
              <a:buNone/>
              <a:defRPr sz="1300" b="1"/>
            </a:lvl5pPr>
            <a:lvl6pPr marL="1800225" indent="0">
              <a:buNone/>
              <a:defRPr sz="1300" b="1"/>
            </a:lvl6pPr>
            <a:lvl7pPr marL="2160270" indent="0">
              <a:buNone/>
              <a:defRPr sz="1300" b="1"/>
            </a:lvl7pPr>
            <a:lvl8pPr marL="2520315" indent="0">
              <a:buNone/>
              <a:defRPr sz="1300" b="1"/>
            </a:lvl8pPr>
            <a:lvl9pPr marL="2880360" indent="0">
              <a:buNone/>
              <a:defRPr sz="13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96081" y="1598433"/>
            <a:ext cx="3500093" cy="290401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024076" y="1128238"/>
            <a:ext cx="3501468" cy="47019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45" indent="0">
              <a:buNone/>
              <a:defRPr sz="1600" b="1"/>
            </a:lvl2pPr>
            <a:lvl3pPr marL="720090" indent="0">
              <a:buNone/>
              <a:defRPr sz="1400" b="1"/>
            </a:lvl3pPr>
            <a:lvl4pPr marL="1080135" indent="0">
              <a:buNone/>
              <a:defRPr sz="1300" b="1"/>
            </a:lvl4pPr>
            <a:lvl5pPr marL="1440180" indent="0">
              <a:buNone/>
              <a:defRPr sz="1300" b="1"/>
            </a:lvl5pPr>
            <a:lvl6pPr marL="1800225" indent="0">
              <a:buNone/>
              <a:defRPr sz="1300" b="1"/>
            </a:lvl6pPr>
            <a:lvl7pPr marL="2160270" indent="0">
              <a:buNone/>
              <a:defRPr sz="1300" b="1"/>
            </a:lvl7pPr>
            <a:lvl8pPr marL="2520315" indent="0">
              <a:buNone/>
              <a:defRPr sz="1300" b="1"/>
            </a:lvl8pPr>
            <a:lvl9pPr marL="2880360" indent="0">
              <a:buNone/>
              <a:defRPr sz="13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024076" y="1598433"/>
            <a:ext cx="3501468" cy="290401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9BC-7B90-4759-8ACB-71B654583B33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541B-7CF1-484A-8538-2B1DE4C34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30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9BC-7B90-4759-8ACB-71B654583B33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541B-7CF1-484A-8538-2B1DE4C34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80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9BC-7B90-4759-8ACB-71B654583B33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541B-7CF1-484A-8538-2B1DE4C34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20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082" y="200680"/>
            <a:ext cx="2606160" cy="854053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97137" y="200681"/>
            <a:ext cx="4428408" cy="430176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96082" y="1054733"/>
            <a:ext cx="2606160" cy="3447714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00"/>
            </a:lvl2pPr>
            <a:lvl3pPr marL="720090" indent="0">
              <a:buNone/>
              <a:defRPr sz="800"/>
            </a:lvl3pPr>
            <a:lvl4pPr marL="1080135" indent="0">
              <a:buNone/>
              <a:defRPr sz="700"/>
            </a:lvl4pPr>
            <a:lvl5pPr marL="1440180" indent="0">
              <a:buNone/>
              <a:defRPr sz="700"/>
            </a:lvl5pPr>
            <a:lvl6pPr marL="1800225" indent="0">
              <a:buNone/>
              <a:defRPr sz="700"/>
            </a:lvl6pPr>
            <a:lvl7pPr marL="2160270" indent="0">
              <a:buNone/>
              <a:defRPr sz="700"/>
            </a:lvl7pPr>
            <a:lvl8pPr marL="2520315" indent="0">
              <a:buNone/>
              <a:defRPr sz="700"/>
            </a:lvl8pPr>
            <a:lvl9pPr marL="2880360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9BC-7B90-4759-8ACB-71B654583B33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541B-7CF1-484A-8538-2B1DE4C34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5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52694" y="3528220"/>
            <a:ext cx="4752975" cy="41652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552694" y="450362"/>
            <a:ext cx="4752975" cy="3024188"/>
          </a:xfrm>
        </p:spPr>
        <p:txBody>
          <a:bodyPr/>
          <a:lstStyle>
            <a:lvl1pPr marL="0" indent="0">
              <a:buNone/>
              <a:defRPr sz="2500"/>
            </a:lvl1pPr>
            <a:lvl2pPr marL="360045" indent="0">
              <a:buNone/>
              <a:defRPr sz="2200"/>
            </a:lvl2pPr>
            <a:lvl3pPr marL="720090" indent="0">
              <a:buNone/>
              <a:defRPr sz="1900"/>
            </a:lvl3pPr>
            <a:lvl4pPr marL="1080135" indent="0">
              <a:buNone/>
              <a:defRPr sz="1600"/>
            </a:lvl4pPr>
            <a:lvl5pPr marL="1440180" indent="0">
              <a:buNone/>
              <a:defRPr sz="1600"/>
            </a:lvl5pPr>
            <a:lvl6pPr marL="1800225" indent="0">
              <a:buNone/>
              <a:defRPr sz="1600"/>
            </a:lvl6pPr>
            <a:lvl7pPr marL="2160270" indent="0">
              <a:buNone/>
              <a:defRPr sz="1600"/>
            </a:lvl7pPr>
            <a:lvl8pPr marL="2520315" indent="0">
              <a:buNone/>
              <a:defRPr sz="1600"/>
            </a:lvl8pPr>
            <a:lvl9pPr marL="2880360" indent="0">
              <a:buNone/>
              <a:defRPr sz="16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52694" y="3944748"/>
            <a:ext cx="4752975" cy="591537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00"/>
            </a:lvl2pPr>
            <a:lvl3pPr marL="720090" indent="0">
              <a:buNone/>
              <a:defRPr sz="800"/>
            </a:lvl3pPr>
            <a:lvl4pPr marL="1080135" indent="0">
              <a:buNone/>
              <a:defRPr sz="700"/>
            </a:lvl4pPr>
            <a:lvl5pPr marL="1440180" indent="0">
              <a:buNone/>
              <a:defRPr sz="700"/>
            </a:lvl5pPr>
            <a:lvl6pPr marL="1800225" indent="0">
              <a:buNone/>
              <a:defRPr sz="700"/>
            </a:lvl6pPr>
            <a:lvl7pPr marL="2160270" indent="0">
              <a:buNone/>
              <a:defRPr sz="700"/>
            </a:lvl7pPr>
            <a:lvl8pPr marL="2520315" indent="0">
              <a:buNone/>
              <a:defRPr sz="700"/>
            </a:lvl8pPr>
            <a:lvl9pPr marL="2880360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9BC-7B90-4759-8ACB-71B654583B33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541B-7CF1-484A-8538-2B1DE4C34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83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96081" y="201848"/>
            <a:ext cx="7129463" cy="840053"/>
          </a:xfrm>
          <a:prstGeom prst="rect">
            <a:avLst/>
          </a:prstGeom>
        </p:spPr>
        <p:txBody>
          <a:bodyPr vert="horz" lIns="72009" tIns="36005" rIns="72009" bIns="36005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6081" y="1176073"/>
            <a:ext cx="7129463" cy="3326374"/>
          </a:xfrm>
          <a:prstGeom prst="rect">
            <a:avLst/>
          </a:prstGeom>
        </p:spPr>
        <p:txBody>
          <a:bodyPr vert="horz" lIns="72009" tIns="36005" rIns="72009" bIns="36005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96081" y="4671624"/>
            <a:ext cx="1848379" cy="268350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D9BC-7B90-4759-8ACB-71B654583B33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706557" y="4671624"/>
            <a:ext cx="2508515" cy="268350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677165" y="4671624"/>
            <a:ext cx="1848379" cy="268350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B541B-7CF1-484A-8538-2B1DE4C34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34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0090" rtl="0" eaLnBrk="1" latinLnBrk="0" hangingPunct="1">
        <a:spcBef>
          <a:spcPct val="0"/>
        </a:spcBef>
        <a:buNone/>
        <a:defRPr kumimoji="1"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34" indent="-270034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5073" indent="-225028" algn="l" defTabSz="72009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200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図 5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605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23" y="361007"/>
            <a:ext cx="6657975" cy="4386797"/>
          </a:xfrm>
          <a:prstGeom prst="rect">
            <a:avLst/>
          </a:prstGeom>
        </p:spPr>
      </p:pic>
      <p:sp>
        <p:nvSpPr>
          <p:cNvPr id="57" name="円/楕円 56"/>
          <p:cNvSpPr/>
          <p:nvPr/>
        </p:nvSpPr>
        <p:spPr>
          <a:xfrm>
            <a:off x="2046031" y="3676464"/>
            <a:ext cx="197768" cy="1800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2916806" y="3951929"/>
            <a:ext cx="197768" cy="1800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5975472" y="3586454"/>
            <a:ext cx="197768" cy="1800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894161" y="4176340"/>
            <a:ext cx="216262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point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5038177" y="4317162"/>
            <a:ext cx="197768" cy="1800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 rot="19709238">
            <a:off x="3762912" y="3011786"/>
            <a:ext cx="239056" cy="1025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/>
          <p:cNvCxnSpPr>
            <a:stCxn id="57" idx="5"/>
            <a:endCxn id="58" idx="2"/>
          </p:cNvCxnSpPr>
          <p:nvPr/>
        </p:nvCxnSpPr>
        <p:spPr>
          <a:xfrm>
            <a:off x="2214837" y="3830121"/>
            <a:ext cx="701969" cy="2118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8" idx="6"/>
            <a:endCxn id="59" idx="3"/>
          </p:cNvCxnSpPr>
          <p:nvPr/>
        </p:nvCxnSpPr>
        <p:spPr>
          <a:xfrm flipV="1">
            <a:off x="3114574" y="3740111"/>
            <a:ext cx="2889860" cy="3018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57" idx="6"/>
            <a:endCxn id="59" idx="2"/>
          </p:cNvCxnSpPr>
          <p:nvPr/>
        </p:nvCxnSpPr>
        <p:spPr>
          <a:xfrm flipV="1">
            <a:off x="2243799" y="3676464"/>
            <a:ext cx="3731673" cy="9001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3201630" y="2166073"/>
                <a:ext cx="5242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30" y="2166073"/>
                <a:ext cx="52424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円/楕円 66"/>
          <p:cNvSpPr/>
          <p:nvPr/>
        </p:nvSpPr>
        <p:spPr>
          <a:xfrm>
            <a:off x="3070435" y="2455360"/>
            <a:ext cx="197768" cy="18002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/>
          <p:cNvCxnSpPr>
            <a:stCxn id="67" idx="3"/>
          </p:cNvCxnSpPr>
          <p:nvPr/>
        </p:nvCxnSpPr>
        <p:spPr>
          <a:xfrm flipH="1">
            <a:off x="2513787" y="2609017"/>
            <a:ext cx="585610" cy="128200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59" idx="2"/>
          </p:cNvCxnSpPr>
          <p:nvPr/>
        </p:nvCxnSpPr>
        <p:spPr>
          <a:xfrm flipH="1">
            <a:off x="3456434" y="3676464"/>
            <a:ext cx="2519038" cy="45005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2513787" y="2256857"/>
            <a:ext cx="0" cy="167917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円弧 70"/>
          <p:cNvSpPr/>
          <p:nvPr/>
        </p:nvSpPr>
        <p:spPr>
          <a:xfrm>
            <a:off x="2005981" y="2256857"/>
            <a:ext cx="1155132" cy="892716"/>
          </a:xfrm>
          <a:prstGeom prst="arc">
            <a:avLst>
              <a:gd name="adj1" fmla="val 16200000"/>
              <a:gd name="adj2" fmla="val 20351045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矢印コネクタ 71"/>
          <p:cNvCxnSpPr>
            <a:stCxn id="71" idx="0"/>
          </p:cNvCxnSpPr>
          <p:nvPr/>
        </p:nvCxnSpPr>
        <p:spPr>
          <a:xfrm flipH="1">
            <a:off x="2522789" y="2256857"/>
            <a:ext cx="607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835939" y="3063044"/>
                <a:ext cx="6279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39" y="3063044"/>
                <a:ext cx="62799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下カーブ矢印 73"/>
          <p:cNvSpPr/>
          <p:nvPr/>
        </p:nvSpPr>
        <p:spPr>
          <a:xfrm flipH="1">
            <a:off x="1428782" y="1002117"/>
            <a:ext cx="2136651" cy="73152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562579" y="46430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Rolled over</a:t>
            </a:r>
            <a:endParaRPr kumimoji="1" lang="ja-JP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線コネクタ 75"/>
          <p:cNvCxnSpPr>
            <a:endCxn id="67" idx="2"/>
          </p:cNvCxnSpPr>
          <p:nvPr/>
        </p:nvCxnSpPr>
        <p:spPr>
          <a:xfrm flipV="1">
            <a:off x="216074" y="2545370"/>
            <a:ext cx="2854361" cy="90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>
            <a:off x="216074" y="2256857"/>
            <a:ext cx="229771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>
            <a:off x="648122" y="1733637"/>
            <a:ext cx="0" cy="5232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 flipV="1">
            <a:off x="648122" y="2609017"/>
            <a:ext cx="0" cy="4874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347975" y="1205897"/>
                <a:ext cx="6002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75" y="1205897"/>
                <a:ext cx="60029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1743879" y="3656984"/>
                <a:ext cx="5846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879" y="3656984"/>
                <a:ext cx="584647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663735" y="4027627"/>
                <a:ext cx="591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35" y="4027627"/>
                <a:ext cx="591765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094043" y="3451109"/>
                <a:ext cx="591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043" y="3451109"/>
                <a:ext cx="591765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/>
          <p:cNvCxnSpPr/>
          <p:nvPr/>
        </p:nvCxnSpPr>
        <p:spPr>
          <a:xfrm>
            <a:off x="1358428" y="2244192"/>
            <a:ext cx="6503" cy="17977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5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</Words>
  <Application>Microsoft Office PowerPoint</Application>
  <PresentationFormat>ユーザー設定</PresentationFormat>
  <Paragraphs>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5</cp:revision>
  <dcterms:created xsi:type="dcterms:W3CDTF">2016-12-26T10:32:38Z</dcterms:created>
  <dcterms:modified xsi:type="dcterms:W3CDTF">2017-01-23T06:26:49Z</dcterms:modified>
</cp:coreProperties>
</file>