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80" y="-9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021A8-F02A-431C-AB52-8F4A3818451D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9BB49-AAD3-41BE-AC98-6E3333DE06F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853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2A644-83D6-4513-B23B-A652F5E037A7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BBBA-FB5E-40C4-8404-6F50A446439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28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36FB-CDD0-42E6-8B21-88DDD663D441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FE870-FEC5-4F27-B2A6-EBB97C5115B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820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6F23-42A9-40DD-813C-081EBB94802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8C050-FCC3-4900-BBF0-209748911C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83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24899-3D54-4F40-B329-7C169A9148F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B5C8F-3B78-49F8-96AD-85095EB85B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979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C9D9-32E4-4725-8EFD-EAB2F97F824E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CA2E-49FB-431E-9A12-84383A4C666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25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F74A0-6295-4B72-A467-C370D36C0AD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64C60-D828-40C4-81C4-9852324EF6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656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C296-A45D-4099-A6C3-E7E6FF10C89F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1F166-0975-45D6-9CBE-CCD5CD33288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41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5ED7E-7DD2-4EEB-AE50-0BAD4B534A43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03F4-031F-4275-8DAD-3780DB6FF97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308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9518E-F204-4D09-8FDD-915232F874F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0C4E-734F-46FB-8377-3493E7125B4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99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87220-7B00-46C9-998B-978D4A4218FC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29A5-64A7-49B4-BE55-2A5F0904534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418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7098E8-A698-4ACB-9317-E50B8FACD68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45EA11-5CE2-4157-A49A-4D2AC0DC87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Tasuku Ito\Documents\研究室\クローラ故障時のためのアーム搭載ロボットの強化学習による行動獲得\卒論\d_rbf_vector_rolled_170124_for_BThesis\984\scene200000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2017-01-17T08:20:22Z</dcterms:created>
  <dcterms:modified xsi:type="dcterms:W3CDTF">2017-01-24T04:42:08Z</dcterms:modified>
</cp:coreProperties>
</file>