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25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8A7F-CC35-48A2-AFAB-56FF1BE8D683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33475" y="685800"/>
            <a:ext cx="4591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F07BE-24D9-4A9F-983D-64A927729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1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5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0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2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31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2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2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14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7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8" y="2937934"/>
            <a:ext cx="520319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8" y="1937809"/>
            <a:ext cx="520319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5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10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6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220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75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330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85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440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0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0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9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23409"/>
            <a:ext cx="2704681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0" y="1449917"/>
            <a:ext cx="2704681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6" y="1023409"/>
            <a:ext cx="270574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6" y="1449917"/>
            <a:ext cx="2705744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23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3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8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7" y="182034"/>
            <a:ext cx="34220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4"/>
            <a:ext cx="2013898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0"/>
            <a:ext cx="367284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5501" indent="0">
              <a:buNone/>
              <a:defRPr sz="1900"/>
            </a:lvl2pPr>
            <a:lvl3pPr marL="611002" indent="0">
              <a:buNone/>
              <a:defRPr sz="1600"/>
            </a:lvl3pPr>
            <a:lvl4pPr marL="916503" indent="0">
              <a:buNone/>
              <a:defRPr sz="1300"/>
            </a:lvl4pPr>
            <a:lvl5pPr marL="1222004" indent="0">
              <a:buNone/>
              <a:defRPr sz="1300"/>
            </a:lvl5pPr>
            <a:lvl6pPr marL="1527505" indent="0">
              <a:buNone/>
              <a:defRPr sz="1300"/>
            </a:lvl6pPr>
            <a:lvl7pPr marL="1833006" indent="0">
              <a:buNone/>
              <a:defRPr sz="1300"/>
            </a:lvl7pPr>
            <a:lvl8pPr marL="2138507" indent="0">
              <a:buNone/>
              <a:defRPr sz="1300"/>
            </a:lvl8pPr>
            <a:lvl9pPr marL="2444008" indent="0">
              <a:buNone/>
              <a:defRPr sz="1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5"/>
            <a:ext cx="367284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11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0" y="183092"/>
            <a:ext cx="5509260" cy="762000"/>
          </a:xfrm>
          <a:prstGeom prst="rect">
            <a:avLst/>
          </a:prstGeom>
        </p:spPr>
        <p:txBody>
          <a:bodyPr vert="horz" lIns="61100" tIns="30550" rIns="61100" bIns="3055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66800"/>
            <a:ext cx="5509260" cy="3017309"/>
          </a:xfrm>
          <a:prstGeom prst="rect">
            <a:avLst/>
          </a:prstGeom>
        </p:spPr>
        <p:txBody>
          <a:bodyPr vert="horz" lIns="61100" tIns="30550" rIns="61100" bIns="3055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90FA-413A-49C7-BA82-1C99E163ED2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7"/>
            <a:ext cx="1938443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EA78-76A3-4CC3-8615-E436BEE2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11002" rtl="0" eaLnBrk="1" latinLnBrk="0" hangingPunct="1">
        <a:spcBef>
          <a:spcPct val="0"/>
        </a:spcBef>
        <a:buNone/>
        <a:defRPr kumimoji="1"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126" indent="-229126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6439" indent="-190938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3753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254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55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0256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5757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1258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6759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01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002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6503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2004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7505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3006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8507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008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asuku Ito\Documents\研究室\クローラ故障時のためのアーム搭載ロボットの強化学習による行動獲得\卒論\s_rbf_vector_rolled_170116_for_BThesis\2500\scene2000002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4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3</cp:revision>
  <dcterms:created xsi:type="dcterms:W3CDTF">2017-01-17T11:10:36Z</dcterms:created>
  <dcterms:modified xsi:type="dcterms:W3CDTF">2017-01-17T11:16:03Z</dcterms:modified>
</cp:coreProperties>
</file>