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0011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568" y="-96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64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6" y="360463"/>
            <a:ext cx="2025253" cy="768012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0056" y="360463"/>
            <a:ext cx="5925741" cy="76801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45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4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0056" y="2100263"/>
            <a:ext cx="39754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5572" y="2100263"/>
            <a:ext cx="39754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4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4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6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4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1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9C5A-BCE7-434F-A07E-24063007117B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6D5E-D6FC-4A6D-A8EC-FE41452D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6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980282" y="828154"/>
            <a:ext cx="720080" cy="38884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540122" y="3143262"/>
            <a:ext cx="720080" cy="15733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3420442" y="2484338"/>
            <a:ext cx="720080" cy="2232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柱 6"/>
          <p:cNvSpPr/>
          <p:nvPr/>
        </p:nvSpPr>
        <p:spPr>
          <a:xfrm>
            <a:off x="6228754" y="3929924"/>
            <a:ext cx="720080" cy="7866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7725235" y="1548234"/>
            <a:ext cx="720080" cy="3168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570" y="33397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・・・・・・</a:t>
            </a:r>
            <a:endParaRPr kumimoji="1" lang="ja-JP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002" y="5164794"/>
                <a:ext cx="1667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" y="5164794"/>
                <a:ext cx="166770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406483" y="4720008"/>
                <a:ext cx="1677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83" y="4720008"/>
                <a:ext cx="167718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942063" y="5262289"/>
                <a:ext cx="1677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63" y="5262289"/>
                <a:ext cx="167718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541648" y="4848964"/>
                <a:ext cx="20942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48" y="4848964"/>
                <a:ext cx="209429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233694" y="5334097"/>
                <a:ext cx="17031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694" y="5334097"/>
                <a:ext cx="17031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812090" y="8105317"/>
                <a:ext cx="1408142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State  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𝑠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90" y="8105317"/>
                <a:ext cx="1408142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9787" t="-12000" b="-29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6" idx="0"/>
            <a:endCxn id="10" idx="2"/>
          </p:cNvCxnSpPr>
          <p:nvPr/>
        </p:nvCxnSpPr>
        <p:spPr>
          <a:xfrm flipH="1" flipV="1">
            <a:off x="874853" y="5749569"/>
            <a:ext cx="3641308" cy="2355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0"/>
            <a:endCxn id="11" idx="2"/>
          </p:cNvCxnSpPr>
          <p:nvPr/>
        </p:nvCxnSpPr>
        <p:spPr>
          <a:xfrm flipH="1" flipV="1">
            <a:off x="2245078" y="5304783"/>
            <a:ext cx="2271083" cy="2800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6" idx="0"/>
            <a:endCxn id="12" idx="2"/>
          </p:cNvCxnSpPr>
          <p:nvPr/>
        </p:nvCxnSpPr>
        <p:spPr>
          <a:xfrm flipH="1" flipV="1">
            <a:off x="3780658" y="5847064"/>
            <a:ext cx="735503" cy="2258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6" idx="0"/>
            <a:endCxn id="13" idx="2"/>
          </p:cNvCxnSpPr>
          <p:nvPr/>
        </p:nvCxnSpPr>
        <p:spPr>
          <a:xfrm flipV="1">
            <a:off x="4516161" y="5433739"/>
            <a:ext cx="2072633" cy="2671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0"/>
            <a:endCxn id="14" idx="2"/>
          </p:cNvCxnSpPr>
          <p:nvPr/>
        </p:nvCxnSpPr>
        <p:spPr>
          <a:xfrm flipV="1">
            <a:off x="4516161" y="5918872"/>
            <a:ext cx="3569113" cy="2186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360113" y="6196474"/>
                <a:ext cx="6971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13" y="6196474"/>
                <a:ext cx="697179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285668" y="5749569"/>
                <a:ext cx="706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68" y="5749569"/>
                <a:ext cx="706668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996506" y="6040088"/>
                <a:ext cx="706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06" y="6040088"/>
                <a:ext cx="70666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40945" y="5973780"/>
                <a:ext cx="11237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45" y="5973780"/>
                <a:ext cx="1123769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98396" y="6683802"/>
                <a:ext cx="7326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96" y="6683802"/>
                <a:ext cx="732636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1330743" y="738088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Choose action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46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2017-01-08T05:33:04Z</dcterms:created>
  <dcterms:modified xsi:type="dcterms:W3CDTF">2017-01-22T12:41:48Z</dcterms:modified>
</cp:coreProperties>
</file>