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464" y="-60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50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9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4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9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8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3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1" y="183092"/>
            <a:ext cx="550926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66802"/>
            <a:ext cx="550926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9"/>
            <a:ext cx="193844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asuku Ito\Documents\研究室\クローラ故障時のためのアーム搭載ロボットの強化学習による行動獲得\卒論\single_lturn_rbf_vector_rolled_17_0122_for_BThesis\2000\scene4000001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7</cp:revision>
  <dcterms:created xsi:type="dcterms:W3CDTF">2017-01-17T08:20:22Z</dcterms:created>
  <dcterms:modified xsi:type="dcterms:W3CDTF">2017-01-23T15:39:40Z</dcterms:modified>
</cp:coreProperties>
</file>